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6" r:id="rId2"/>
    <p:sldId id="257" r:id="rId3"/>
    <p:sldId id="270" r:id="rId4"/>
    <p:sldId id="272" r:id="rId5"/>
    <p:sldId id="274" r:id="rId6"/>
    <p:sldId id="276" r:id="rId7"/>
    <p:sldId id="275" r:id="rId8"/>
    <p:sldId id="277" r:id="rId9"/>
    <p:sldId id="260" r:id="rId10"/>
    <p:sldId id="265" r:id="rId11"/>
    <p:sldId id="279" r:id="rId12"/>
    <p:sldId id="281" r:id="rId13"/>
    <p:sldId id="262" r:id="rId14"/>
    <p:sldId id="283" r:id="rId15"/>
    <p:sldId id="284" r:id="rId16"/>
    <p:sldId id="263" r:id="rId17"/>
    <p:sldId id="267" r:id="rId18"/>
    <p:sldId id="269" r:id="rId19"/>
    <p:sldId id="285" r:id="rId20"/>
    <p:sldId id="287" r:id="rId21"/>
    <p:sldId id="268" r:id="rId22"/>
    <p:sldId id="286" r:id="rId23"/>
  </p:sldIdLst>
  <p:sldSz cx="12192000" cy="6858000"/>
  <p:notesSz cx="6858000" cy="9144000"/>
  <p:defaultTextStyle>
    <a:defPPr>
      <a:defRPr lang="en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0A8F6A6-5784-4ADA-9851-82C3F2B75126}" v="2512" dt="2023-11-26T16:59:13.288"/>
    <p1510:client id="{6FEC5EA1-2689-8101-F82C-01BB05372717}" v="388" dt="2023-11-27T11:29:59.351"/>
    <p1510:client id="{7CA5FA40-5BB0-C4B0-17B7-61AD564232D8}" v="1532" dt="2023-11-30T14:35:11.185"/>
    <p1510:client id="{A168A505-3503-E291-BF6F-FB4A02E79D68}" v="79" dt="2023-11-30T14:38:44.12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Relationship Id="rId30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ebecca Whiting" userId="S::rebecca.whiting@cht.nhs.uk::b66b3603-a362-40df-bc13-acd86735c43c" providerId="AD" clId="Web-{7CA5FA40-5BB0-C4B0-17B7-61AD564232D8}"/>
    <pc:docChg chg="addSld delSld modSld sldOrd">
      <pc:chgData name="Rebecca Whiting" userId="S::rebecca.whiting@cht.nhs.uk::b66b3603-a362-40df-bc13-acd86735c43c" providerId="AD" clId="Web-{7CA5FA40-5BB0-C4B0-17B7-61AD564232D8}" dt="2023-11-30T14:35:11.185" v="1390" actId="20577"/>
      <pc:docMkLst>
        <pc:docMk/>
      </pc:docMkLst>
      <pc:sldChg chg="modSp">
        <pc:chgData name="Rebecca Whiting" userId="S::rebecca.whiting@cht.nhs.uk::b66b3603-a362-40df-bc13-acd86735c43c" providerId="AD" clId="Web-{7CA5FA40-5BB0-C4B0-17B7-61AD564232D8}" dt="2023-11-30T11:55:05.430" v="196" actId="20577"/>
        <pc:sldMkLst>
          <pc:docMk/>
          <pc:sldMk cId="109857222" sldId="256"/>
        </pc:sldMkLst>
        <pc:spChg chg="mod">
          <ac:chgData name="Rebecca Whiting" userId="S::rebecca.whiting@cht.nhs.uk::b66b3603-a362-40df-bc13-acd86735c43c" providerId="AD" clId="Web-{7CA5FA40-5BB0-C4B0-17B7-61AD564232D8}" dt="2023-11-30T11:46:44.134" v="3" actId="20577"/>
          <ac:spMkLst>
            <pc:docMk/>
            <pc:sldMk cId="109857222" sldId="256"/>
            <ac:spMk id="2" creationId="{00000000-0000-0000-0000-000000000000}"/>
          </ac:spMkLst>
        </pc:spChg>
        <pc:spChg chg="mod">
          <ac:chgData name="Rebecca Whiting" userId="S::rebecca.whiting@cht.nhs.uk::b66b3603-a362-40df-bc13-acd86735c43c" providerId="AD" clId="Web-{7CA5FA40-5BB0-C4B0-17B7-61AD564232D8}" dt="2023-11-30T11:55:05.430" v="196" actId="20577"/>
          <ac:spMkLst>
            <pc:docMk/>
            <pc:sldMk cId="109857222" sldId="256"/>
            <ac:spMk id="3" creationId="{00000000-0000-0000-0000-000000000000}"/>
          </ac:spMkLst>
        </pc:spChg>
      </pc:sldChg>
      <pc:sldChg chg="addSp delSp modSp modNotes">
        <pc:chgData name="Rebecca Whiting" userId="S::rebecca.whiting@cht.nhs.uk::b66b3603-a362-40df-bc13-acd86735c43c" providerId="AD" clId="Web-{7CA5FA40-5BB0-C4B0-17B7-61AD564232D8}" dt="2023-11-30T11:55:41.572" v="199"/>
        <pc:sldMkLst>
          <pc:docMk/>
          <pc:sldMk cId="234524484" sldId="257"/>
        </pc:sldMkLst>
        <pc:spChg chg="mod">
          <ac:chgData name="Rebecca Whiting" userId="S::rebecca.whiting@cht.nhs.uk::b66b3603-a362-40df-bc13-acd86735c43c" providerId="AD" clId="Web-{7CA5FA40-5BB0-C4B0-17B7-61AD564232D8}" dt="2023-11-30T11:51:15.955" v="135" actId="14100"/>
          <ac:spMkLst>
            <pc:docMk/>
            <pc:sldMk cId="234524484" sldId="257"/>
            <ac:spMk id="3" creationId="{7351DFEF-5774-E708-E1AB-5F97FBA7733D}"/>
          </ac:spMkLst>
        </pc:spChg>
        <pc:spChg chg="add del">
          <ac:chgData name="Rebecca Whiting" userId="S::rebecca.whiting@cht.nhs.uk::b66b3603-a362-40df-bc13-acd86735c43c" providerId="AD" clId="Web-{7CA5FA40-5BB0-C4B0-17B7-61AD564232D8}" dt="2023-11-30T11:50:04.156" v="94"/>
          <ac:spMkLst>
            <pc:docMk/>
            <pc:sldMk cId="234524484" sldId="257"/>
            <ac:spMk id="43" creationId="{E44301BB-D798-05DB-8472-E9E5D30208C0}"/>
          </ac:spMkLst>
        </pc:spChg>
        <pc:spChg chg="add mod">
          <ac:chgData name="Rebecca Whiting" userId="S::rebecca.whiting@cht.nhs.uk::b66b3603-a362-40df-bc13-acd86735c43c" providerId="AD" clId="Web-{7CA5FA40-5BB0-C4B0-17B7-61AD564232D8}" dt="2023-11-30T11:50:41.641" v="115" actId="20577"/>
          <ac:spMkLst>
            <pc:docMk/>
            <pc:sldMk cId="234524484" sldId="257"/>
            <ac:spMk id="48" creationId="{EA35B933-7737-676B-0CB7-C9F308F489CF}"/>
          </ac:spMkLst>
        </pc:spChg>
        <pc:spChg chg="add mod">
          <ac:chgData name="Rebecca Whiting" userId="S::rebecca.whiting@cht.nhs.uk::b66b3603-a362-40df-bc13-acd86735c43c" providerId="AD" clId="Web-{7CA5FA40-5BB0-C4B0-17B7-61AD564232D8}" dt="2023-11-30T11:51:11.736" v="134" actId="20577"/>
          <ac:spMkLst>
            <pc:docMk/>
            <pc:sldMk cId="234524484" sldId="257"/>
            <ac:spMk id="49" creationId="{3A00DF91-CAAA-0BEF-F95C-AD648B4C28AE}"/>
          </ac:spMkLst>
        </pc:spChg>
        <pc:graphicFrameChg chg="add del mod modGraphic">
          <ac:chgData name="Rebecca Whiting" userId="S::rebecca.whiting@cht.nhs.uk::b66b3603-a362-40df-bc13-acd86735c43c" providerId="AD" clId="Web-{7CA5FA40-5BB0-C4B0-17B7-61AD564232D8}" dt="2023-11-30T11:55:41.572" v="199"/>
          <ac:graphicFrameMkLst>
            <pc:docMk/>
            <pc:sldMk cId="234524484" sldId="257"/>
            <ac:graphicFrameMk id="4" creationId="{EDD72CE0-7937-291F-D99C-6DC84BE6B7C7}"/>
          </ac:graphicFrameMkLst>
        </pc:graphicFrameChg>
      </pc:sldChg>
      <pc:sldChg chg="del">
        <pc:chgData name="Rebecca Whiting" userId="S::rebecca.whiting@cht.nhs.uk::b66b3603-a362-40df-bc13-acd86735c43c" providerId="AD" clId="Web-{7CA5FA40-5BB0-C4B0-17B7-61AD564232D8}" dt="2023-11-30T12:03:07.147" v="380"/>
        <pc:sldMkLst>
          <pc:docMk/>
          <pc:sldMk cId="570572971" sldId="258"/>
        </pc:sldMkLst>
      </pc:sldChg>
      <pc:sldChg chg="modSp del">
        <pc:chgData name="Rebecca Whiting" userId="S::rebecca.whiting@cht.nhs.uk::b66b3603-a362-40df-bc13-acd86735c43c" providerId="AD" clId="Web-{7CA5FA40-5BB0-C4B0-17B7-61AD564232D8}" dt="2023-11-30T12:04:41.478" v="420"/>
        <pc:sldMkLst>
          <pc:docMk/>
          <pc:sldMk cId="1053859028" sldId="259"/>
        </pc:sldMkLst>
        <pc:spChg chg="mod">
          <ac:chgData name="Rebecca Whiting" userId="S::rebecca.whiting@cht.nhs.uk::b66b3603-a362-40df-bc13-acd86735c43c" providerId="AD" clId="Web-{7CA5FA40-5BB0-C4B0-17B7-61AD564232D8}" dt="2023-11-30T12:04:01.430" v="411" actId="20577"/>
          <ac:spMkLst>
            <pc:docMk/>
            <pc:sldMk cId="1053859028" sldId="259"/>
            <ac:spMk id="2" creationId="{658402B9-A3D4-0745-BA63-DFF5646654B7}"/>
          </ac:spMkLst>
        </pc:spChg>
      </pc:sldChg>
      <pc:sldChg chg="del">
        <pc:chgData name="Rebecca Whiting" userId="S::rebecca.whiting@cht.nhs.uk::b66b3603-a362-40df-bc13-acd86735c43c" providerId="AD" clId="Web-{7CA5FA40-5BB0-C4B0-17B7-61AD564232D8}" dt="2023-11-30T13:26:26.871" v="861"/>
        <pc:sldMkLst>
          <pc:docMk/>
          <pc:sldMk cId="1766309365" sldId="261"/>
        </pc:sldMkLst>
      </pc:sldChg>
      <pc:sldChg chg="modSp modNotes">
        <pc:chgData name="Rebecca Whiting" userId="S::rebecca.whiting@cht.nhs.uk::b66b3603-a362-40df-bc13-acd86735c43c" providerId="AD" clId="Web-{7CA5FA40-5BB0-C4B0-17B7-61AD564232D8}" dt="2023-11-30T13:22:55.953" v="799" actId="20577"/>
        <pc:sldMkLst>
          <pc:docMk/>
          <pc:sldMk cId="455408220" sldId="262"/>
        </pc:sldMkLst>
        <pc:spChg chg="mod">
          <ac:chgData name="Rebecca Whiting" userId="S::rebecca.whiting@cht.nhs.uk::b66b3603-a362-40df-bc13-acd86735c43c" providerId="AD" clId="Web-{7CA5FA40-5BB0-C4B0-17B7-61AD564232D8}" dt="2023-11-30T13:22:55.953" v="799" actId="20577"/>
          <ac:spMkLst>
            <pc:docMk/>
            <pc:sldMk cId="455408220" sldId="262"/>
            <ac:spMk id="3" creationId="{BCA8703A-4F76-8D50-A77B-8D0D866D1091}"/>
          </ac:spMkLst>
        </pc:spChg>
      </pc:sldChg>
      <pc:sldChg chg="modSp modNotes">
        <pc:chgData name="Rebecca Whiting" userId="S::rebecca.whiting@cht.nhs.uk::b66b3603-a362-40df-bc13-acd86735c43c" providerId="AD" clId="Web-{7CA5FA40-5BB0-C4B0-17B7-61AD564232D8}" dt="2023-11-30T13:30:07.853" v="908" actId="20577"/>
        <pc:sldMkLst>
          <pc:docMk/>
          <pc:sldMk cId="787355826" sldId="263"/>
        </pc:sldMkLst>
        <pc:spChg chg="mod">
          <ac:chgData name="Rebecca Whiting" userId="S::rebecca.whiting@cht.nhs.uk::b66b3603-a362-40df-bc13-acd86735c43c" providerId="AD" clId="Web-{7CA5FA40-5BB0-C4B0-17B7-61AD564232D8}" dt="2023-11-30T13:30:07.853" v="908" actId="20577"/>
          <ac:spMkLst>
            <pc:docMk/>
            <pc:sldMk cId="787355826" sldId="263"/>
            <ac:spMk id="3" creationId="{D6F8AB16-EC0C-5133-8375-E873FF534666}"/>
          </ac:spMkLst>
        </pc:spChg>
      </pc:sldChg>
      <pc:sldChg chg="del">
        <pc:chgData name="Rebecca Whiting" userId="S::rebecca.whiting@cht.nhs.uk::b66b3603-a362-40df-bc13-acd86735c43c" providerId="AD" clId="Web-{7CA5FA40-5BB0-C4B0-17B7-61AD564232D8}" dt="2023-11-30T13:14:52.081" v="625"/>
        <pc:sldMkLst>
          <pc:docMk/>
          <pc:sldMk cId="1671928969" sldId="264"/>
        </pc:sldMkLst>
      </pc:sldChg>
      <pc:sldChg chg="modSp modNotes">
        <pc:chgData name="Rebecca Whiting" userId="S::rebecca.whiting@cht.nhs.uk::b66b3603-a362-40df-bc13-acd86735c43c" providerId="AD" clId="Web-{7CA5FA40-5BB0-C4B0-17B7-61AD564232D8}" dt="2023-11-30T13:13:44.780" v="604" actId="20577"/>
        <pc:sldMkLst>
          <pc:docMk/>
          <pc:sldMk cId="329505491" sldId="265"/>
        </pc:sldMkLst>
        <pc:spChg chg="mod">
          <ac:chgData name="Rebecca Whiting" userId="S::rebecca.whiting@cht.nhs.uk::b66b3603-a362-40df-bc13-acd86735c43c" providerId="AD" clId="Web-{7CA5FA40-5BB0-C4B0-17B7-61AD564232D8}" dt="2023-11-30T13:13:44.780" v="604" actId="20577"/>
          <ac:spMkLst>
            <pc:docMk/>
            <pc:sldMk cId="329505491" sldId="265"/>
            <ac:spMk id="3" creationId="{EFB191CB-D9C1-7414-7D1E-68862F1F0F1A}"/>
          </ac:spMkLst>
        </pc:spChg>
      </pc:sldChg>
      <pc:sldChg chg="modSp">
        <pc:chgData name="Rebecca Whiting" userId="S::rebecca.whiting@cht.nhs.uk::b66b3603-a362-40df-bc13-acd86735c43c" providerId="AD" clId="Web-{7CA5FA40-5BB0-C4B0-17B7-61AD564232D8}" dt="2023-11-30T13:31:36.795" v="945" actId="20577"/>
        <pc:sldMkLst>
          <pc:docMk/>
          <pc:sldMk cId="3417235571" sldId="267"/>
        </pc:sldMkLst>
        <pc:spChg chg="mod">
          <ac:chgData name="Rebecca Whiting" userId="S::rebecca.whiting@cht.nhs.uk::b66b3603-a362-40df-bc13-acd86735c43c" providerId="AD" clId="Web-{7CA5FA40-5BB0-C4B0-17B7-61AD564232D8}" dt="2023-11-30T13:31:36.795" v="945" actId="20577"/>
          <ac:spMkLst>
            <pc:docMk/>
            <pc:sldMk cId="3417235571" sldId="267"/>
            <ac:spMk id="3" creationId="{4C4ADD5A-048A-AD73-48A1-79D9B39AE2D3}"/>
          </ac:spMkLst>
        </pc:spChg>
      </pc:sldChg>
      <pc:sldChg chg="modSp">
        <pc:chgData name="Rebecca Whiting" userId="S::rebecca.whiting@cht.nhs.uk::b66b3603-a362-40df-bc13-acd86735c43c" providerId="AD" clId="Web-{7CA5FA40-5BB0-C4B0-17B7-61AD564232D8}" dt="2023-11-30T14:25:23.715" v="1173" actId="20577"/>
        <pc:sldMkLst>
          <pc:docMk/>
          <pc:sldMk cId="141879654" sldId="268"/>
        </pc:sldMkLst>
        <pc:spChg chg="mod">
          <ac:chgData name="Rebecca Whiting" userId="S::rebecca.whiting@cht.nhs.uk::b66b3603-a362-40df-bc13-acd86735c43c" providerId="AD" clId="Web-{7CA5FA40-5BB0-C4B0-17B7-61AD564232D8}" dt="2023-11-30T14:13:25.194" v="1108" actId="20577"/>
          <ac:spMkLst>
            <pc:docMk/>
            <pc:sldMk cId="141879654" sldId="268"/>
            <ac:spMk id="2" creationId="{B42EAA0F-6F76-E7A9-CCB6-3F369C2DEC73}"/>
          </ac:spMkLst>
        </pc:spChg>
        <pc:spChg chg="mod">
          <ac:chgData name="Rebecca Whiting" userId="S::rebecca.whiting@cht.nhs.uk::b66b3603-a362-40df-bc13-acd86735c43c" providerId="AD" clId="Web-{7CA5FA40-5BB0-C4B0-17B7-61AD564232D8}" dt="2023-11-30T14:25:23.715" v="1173" actId="20577"/>
          <ac:spMkLst>
            <pc:docMk/>
            <pc:sldMk cId="141879654" sldId="268"/>
            <ac:spMk id="3" creationId="{421D8AF8-4B8F-B69A-6F4C-405B3D337B76}"/>
          </ac:spMkLst>
        </pc:spChg>
      </pc:sldChg>
      <pc:sldChg chg="addSp modSp">
        <pc:chgData name="Rebecca Whiting" userId="S::rebecca.whiting@cht.nhs.uk::b66b3603-a362-40df-bc13-acd86735c43c" providerId="AD" clId="Web-{7CA5FA40-5BB0-C4B0-17B7-61AD564232D8}" dt="2023-11-30T14:13:38.476" v="1111" actId="20577"/>
        <pc:sldMkLst>
          <pc:docMk/>
          <pc:sldMk cId="1661489868" sldId="269"/>
        </pc:sldMkLst>
        <pc:spChg chg="mod">
          <ac:chgData name="Rebecca Whiting" userId="S::rebecca.whiting@cht.nhs.uk::b66b3603-a362-40df-bc13-acd86735c43c" providerId="AD" clId="Web-{7CA5FA40-5BB0-C4B0-17B7-61AD564232D8}" dt="2023-11-30T14:13:38.476" v="1111" actId="20577"/>
          <ac:spMkLst>
            <pc:docMk/>
            <pc:sldMk cId="1661489868" sldId="269"/>
            <ac:spMk id="3" creationId="{2759FB5B-1F1C-DA0F-6C1E-5EEA09B1BDB9}"/>
          </ac:spMkLst>
        </pc:spChg>
        <pc:spChg chg="add mod">
          <ac:chgData name="Rebecca Whiting" userId="S::rebecca.whiting@cht.nhs.uk::b66b3603-a362-40df-bc13-acd86735c43c" providerId="AD" clId="Web-{7CA5FA40-5BB0-C4B0-17B7-61AD564232D8}" dt="2023-11-30T14:12:27.552" v="1084" actId="14100"/>
          <ac:spMkLst>
            <pc:docMk/>
            <pc:sldMk cId="1661489868" sldId="269"/>
            <ac:spMk id="5" creationId="{3E1A620D-ABEC-7703-74CB-D6ECBD473FFA}"/>
          </ac:spMkLst>
        </pc:spChg>
        <pc:spChg chg="add mod">
          <ac:chgData name="Rebecca Whiting" userId="S::rebecca.whiting@cht.nhs.uk::b66b3603-a362-40df-bc13-acd86735c43c" providerId="AD" clId="Web-{7CA5FA40-5BB0-C4B0-17B7-61AD564232D8}" dt="2023-11-30T14:12:23.240" v="1083" actId="14100"/>
          <ac:spMkLst>
            <pc:docMk/>
            <pc:sldMk cId="1661489868" sldId="269"/>
            <ac:spMk id="7" creationId="{D75A48FC-03A5-539D-936A-6C4644439C5B}"/>
          </ac:spMkLst>
        </pc:spChg>
        <pc:spChg chg="add mod">
          <ac:chgData name="Rebecca Whiting" userId="S::rebecca.whiting@cht.nhs.uk::b66b3603-a362-40df-bc13-acd86735c43c" providerId="AD" clId="Web-{7CA5FA40-5BB0-C4B0-17B7-61AD564232D8}" dt="2023-11-30T14:12:53.209" v="1106" actId="20577"/>
          <ac:spMkLst>
            <pc:docMk/>
            <pc:sldMk cId="1661489868" sldId="269"/>
            <ac:spMk id="9" creationId="{6065C379-AFDC-FC62-30F4-75955062F291}"/>
          </ac:spMkLst>
        </pc:spChg>
      </pc:sldChg>
      <pc:sldChg chg="addSp modSp new mod ord modClrScheme chgLayout">
        <pc:chgData name="Rebecca Whiting" userId="S::rebecca.whiting@cht.nhs.uk::b66b3603-a362-40df-bc13-acd86735c43c" providerId="AD" clId="Web-{7CA5FA40-5BB0-C4B0-17B7-61AD564232D8}" dt="2023-11-30T12:03:00.350" v="379"/>
        <pc:sldMkLst>
          <pc:docMk/>
          <pc:sldMk cId="3448606834" sldId="270"/>
        </pc:sldMkLst>
        <pc:spChg chg="mod ord">
          <ac:chgData name="Rebecca Whiting" userId="S::rebecca.whiting@cht.nhs.uk::b66b3603-a362-40df-bc13-acd86735c43c" providerId="AD" clId="Web-{7CA5FA40-5BB0-C4B0-17B7-61AD564232D8}" dt="2023-11-30T11:53:09.692" v="169"/>
          <ac:spMkLst>
            <pc:docMk/>
            <pc:sldMk cId="3448606834" sldId="270"/>
            <ac:spMk id="2" creationId="{5FC7B0D4-FB5B-2A71-546D-210C5C15F8F4}"/>
          </ac:spMkLst>
        </pc:spChg>
        <pc:spChg chg="mod ord">
          <ac:chgData name="Rebecca Whiting" userId="S::rebecca.whiting@cht.nhs.uk::b66b3603-a362-40df-bc13-acd86735c43c" providerId="AD" clId="Web-{7CA5FA40-5BB0-C4B0-17B7-61AD564232D8}" dt="2023-11-30T11:53:09.692" v="169"/>
          <ac:spMkLst>
            <pc:docMk/>
            <pc:sldMk cId="3448606834" sldId="270"/>
            <ac:spMk id="3" creationId="{1119AAB3-5321-DD2A-175E-F0B04BFAB5FC}"/>
          </ac:spMkLst>
        </pc:spChg>
        <pc:spChg chg="add mod ord">
          <ac:chgData name="Rebecca Whiting" userId="S::rebecca.whiting@cht.nhs.uk::b66b3603-a362-40df-bc13-acd86735c43c" providerId="AD" clId="Web-{7CA5FA40-5BB0-C4B0-17B7-61AD564232D8}" dt="2023-11-30T11:58:38.624" v="253" actId="20577"/>
          <ac:spMkLst>
            <pc:docMk/>
            <pc:sldMk cId="3448606834" sldId="270"/>
            <ac:spMk id="4" creationId="{A2F7131E-E77C-1055-2F9D-DE330F02B767}"/>
          </ac:spMkLst>
        </pc:spChg>
      </pc:sldChg>
      <pc:sldChg chg="modSp new del">
        <pc:chgData name="Rebecca Whiting" userId="S::rebecca.whiting@cht.nhs.uk::b66b3603-a362-40df-bc13-acd86735c43c" providerId="AD" clId="Web-{7CA5FA40-5BB0-C4B0-17B7-61AD564232D8}" dt="2023-11-30T11:57:31.059" v="208"/>
        <pc:sldMkLst>
          <pc:docMk/>
          <pc:sldMk cId="34919567" sldId="271"/>
        </pc:sldMkLst>
        <pc:spChg chg="mod">
          <ac:chgData name="Rebecca Whiting" userId="S::rebecca.whiting@cht.nhs.uk::b66b3603-a362-40df-bc13-acd86735c43c" providerId="AD" clId="Web-{7CA5FA40-5BB0-C4B0-17B7-61AD564232D8}" dt="2023-11-30T11:57:08.340" v="202" actId="20577"/>
          <ac:spMkLst>
            <pc:docMk/>
            <pc:sldMk cId="34919567" sldId="271"/>
            <ac:spMk id="2" creationId="{1E93CB9E-DB0F-D931-D626-A76DA8DD72E4}"/>
          </ac:spMkLst>
        </pc:spChg>
      </pc:sldChg>
      <pc:sldChg chg="new del">
        <pc:chgData name="Rebecca Whiting" userId="S::rebecca.whiting@cht.nhs.uk::b66b3603-a362-40df-bc13-acd86735c43c" providerId="AD" clId="Web-{7CA5FA40-5BB0-C4B0-17B7-61AD564232D8}" dt="2023-11-30T11:57:25.215" v="206"/>
        <pc:sldMkLst>
          <pc:docMk/>
          <pc:sldMk cId="2027898705" sldId="272"/>
        </pc:sldMkLst>
      </pc:sldChg>
      <pc:sldChg chg="modSp new modNotes">
        <pc:chgData name="Rebecca Whiting" userId="S::rebecca.whiting@cht.nhs.uk::b66b3603-a362-40df-bc13-acd86735c43c" providerId="AD" clId="Web-{7CA5FA40-5BB0-C4B0-17B7-61AD564232D8}" dt="2023-11-30T12:02:41.084" v="378" actId="14100"/>
        <pc:sldMkLst>
          <pc:docMk/>
          <pc:sldMk cId="3902644579" sldId="272"/>
        </pc:sldMkLst>
        <pc:spChg chg="mod">
          <ac:chgData name="Rebecca Whiting" userId="S::rebecca.whiting@cht.nhs.uk::b66b3603-a362-40df-bc13-acd86735c43c" providerId="AD" clId="Web-{7CA5FA40-5BB0-C4B0-17B7-61AD564232D8}" dt="2023-11-30T11:57:33.481" v="209" actId="20577"/>
          <ac:spMkLst>
            <pc:docMk/>
            <pc:sldMk cId="3902644579" sldId="272"/>
            <ac:spMk id="2" creationId="{8672B92C-6DC6-9320-CAFE-FDD5733DEFEC}"/>
          </ac:spMkLst>
        </pc:spChg>
        <pc:spChg chg="mod">
          <ac:chgData name="Rebecca Whiting" userId="S::rebecca.whiting@cht.nhs.uk::b66b3603-a362-40df-bc13-acd86735c43c" providerId="AD" clId="Web-{7CA5FA40-5BB0-C4B0-17B7-61AD564232D8}" dt="2023-11-30T12:02:38.178" v="377" actId="14100"/>
          <ac:spMkLst>
            <pc:docMk/>
            <pc:sldMk cId="3902644579" sldId="272"/>
            <ac:spMk id="3" creationId="{63C48C31-90D1-BF78-5B22-D03D1FD8EB7B}"/>
          </ac:spMkLst>
        </pc:spChg>
        <pc:spChg chg="mod">
          <ac:chgData name="Rebecca Whiting" userId="S::rebecca.whiting@cht.nhs.uk::b66b3603-a362-40df-bc13-acd86735c43c" providerId="AD" clId="Web-{7CA5FA40-5BB0-C4B0-17B7-61AD564232D8}" dt="2023-11-30T12:02:41.084" v="378" actId="14100"/>
          <ac:spMkLst>
            <pc:docMk/>
            <pc:sldMk cId="3902644579" sldId="272"/>
            <ac:spMk id="4" creationId="{90DB5ABB-EFF2-382D-968A-EDD7B2343004}"/>
          </ac:spMkLst>
        </pc:spChg>
      </pc:sldChg>
      <pc:sldChg chg="new del">
        <pc:chgData name="Rebecca Whiting" userId="S::rebecca.whiting@cht.nhs.uk::b66b3603-a362-40df-bc13-acd86735c43c" providerId="AD" clId="Web-{7CA5FA40-5BB0-C4B0-17B7-61AD564232D8}" dt="2023-11-30T12:03:41.211" v="406"/>
        <pc:sldMkLst>
          <pc:docMk/>
          <pc:sldMk cId="3456392098" sldId="273"/>
        </pc:sldMkLst>
      </pc:sldChg>
      <pc:sldChg chg="new del">
        <pc:chgData name="Rebecca Whiting" userId="S::rebecca.whiting@cht.nhs.uk::b66b3603-a362-40df-bc13-acd86735c43c" providerId="AD" clId="Web-{7CA5FA40-5BB0-C4B0-17B7-61AD564232D8}" dt="2023-11-30T11:57:24.669" v="205"/>
        <pc:sldMkLst>
          <pc:docMk/>
          <pc:sldMk cId="3819574157" sldId="273"/>
        </pc:sldMkLst>
      </pc:sldChg>
      <pc:sldChg chg="modSp new ord">
        <pc:chgData name="Rebecca Whiting" userId="S::rebecca.whiting@cht.nhs.uk::b66b3603-a362-40df-bc13-acd86735c43c" providerId="AD" clId="Web-{7CA5FA40-5BB0-C4B0-17B7-61AD564232D8}" dt="2023-11-30T12:04:05.758" v="413" actId="20577"/>
        <pc:sldMkLst>
          <pc:docMk/>
          <pc:sldMk cId="361879893" sldId="274"/>
        </pc:sldMkLst>
        <pc:spChg chg="mod">
          <ac:chgData name="Rebecca Whiting" userId="S::rebecca.whiting@cht.nhs.uk::b66b3603-a362-40df-bc13-acd86735c43c" providerId="AD" clId="Web-{7CA5FA40-5BB0-C4B0-17B7-61AD564232D8}" dt="2023-11-30T12:03:19.320" v="386" actId="20577"/>
          <ac:spMkLst>
            <pc:docMk/>
            <pc:sldMk cId="361879893" sldId="274"/>
            <ac:spMk id="2" creationId="{A7F81EB2-C918-86FF-1FD2-80C6EBB5E52C}"/>
          </ac:spMkLst>
        </pc:spChg>
        <pc:spChg chg="mod">
          <ac:chgData name="Rebecca Whiting" userId="S::rebecca.whiting@cht.nhs.uk::b66b3603-a362-40df-bc13-acd86735c43c" providerId="AD" clId="Web-{7CA5FA40-5BB0-C4B0-17B7-61AD564232D8}" dt="2023-11-30T12:04:05.758" v="413" actId="20577"/>
          <ac:spMkLst>
            <pc:docMk/>
            <pc:sldMk cId="361879893" sldId="274"/>
            <ac:spMk id="3" creationId="{FF3F3121-9C25-8F0D-3881-C843F0937D99}"/>
          </ac:spMkLst>
        </pc:spChg>
      </pc:sldChg>
      <pc:sldChg chg="addSp delSp modSp new modNotes">
        <pc:chgData name="Rebecca Whiting" userId="S::rebecca.whiting@cht.nhs.uk::b66b3603-a362-40df-bc13-acd86735c43c" providerId="AD" clId="Web-{7CA5FA40-5BB0-C4B0-17B7-61AD564232D8}" dt="2023-11-30T13:11:39.679" v="564" actId="20577"/>
        <pc:sldMkLst>
          <pc:docMk/>
          <pc:sldMk cId="784610623" sldId="275"/>
        </pc:sldMkLst>
        <pc:spChg chg="mod">
          <ac:chgData name="Rebecca Whiting" userId="S::rebecca.whiting@cht.nhs.uk::b66b3603-a362-40df-bc13-acd86735c43c" providerId="AD" clId="Web-{7CA5FA40-5BB0-C4B0-17B7-61AD564232D8}" dt="2023-11-30T12:04:33.181" v="417" actId="20577"/>
          <ac:spMkLst>
            <pc:docMk/>
            <pc:sldMk cId="784610623" sldId="275"/>
            <ac:spMk id="2" creationId="{7CA7FE61-98E7-3428-B6AC-4B3C3D670ABD}"/>
          </ac:spMkLst>
        </pc:spChg>
        <pc:spChg chg="mod">
          <ac:chgData name="Rebecca Whiting" userId="S::rebecca.whiting@cht.nhs.uk::b66b3603-a362-40df-bc13-acd86735c43c" providerId="AD" clId="Web-{7CA5FA40-5BB0-C4B0-17B7-61AD564232D8}" dt="2023-11-30T13:11:39.570" v="563" actId="20577"/>
          <ac:spMkLst>
            <pc:docMk/>
            <pc:sldMk cId="784610623" sldId="275"/>
            <ac:spMk id="3" creationId="{BB5F1C16-AC34-171C-0931-EEDF84E08087}"/>
          </ac:spMkLst>
        </pc:spChg>
        <pc:spChg chg="mod">
          <ac:chgData name="Rebecca Whiting" userId="S::rebecca.whiting@cht.nhs.uk::b66b3603-a362-40df-bc13-acd86735c43c" providerId="AD" clId="Web-{7CA5FA40-5BB0-C4B0-17B7-61AD564232D8}" dt="2023-11-30T13:11:39.679" v="564" actId="20577"/>
          <ac:spMkLst>
            <pc:docMk/>
            <pc:sldMk cId="784610623" sldId="275"/>
            <ac:spMk id="4" creationId="{8B4A8E27-08F8-EFD1-8C8B-8DD7B11B909C}"/>
          </ac:spMkLst>
        </pc:spChg>
        <pc:spChg chg="add del mod">
          <ac:chgData name="Rebecca Whiting" userId="S::rebecca.whiting@cht.nhs.uk::b66b3603-a362-40df-bc13-acd86735c43c" providerId="AD" clId="Web-{7CA5FA40-5BB0-C4B0-17B7-61AD564232D8}" dt="2023-11-30T13:07:54.838" v="523"/>
          <ac:spMkLst>
            <pc:docMk/>
            <pc:sldMk cId="784610623" sldId="275"/>
            <ac:spMk id="5" creationId="{B6ED570F-7388-6368-AA5B-4CDDF14FB3E4}"/>
          </ac:spMkLst>
        </pc:spChg>
      </pc:sldChg>
      <pc:sldChg chg="modSp add ord replId">
        <pc:chgData name="Rebecca Whiting" userId="S::rebecca.whiting@cht.nhs.uk::b66b3603-a362-40df-bc13-acd86735c43c" providerId="AD" clId="Web-{7CA5FA40-5BB0-C4B0-17B7-61AD564232D8}" dt="2023-11-30T13:08:12.370" v="528"/>
        <pc:sldMkLst>
          <pc:docMk/>
          <pc:sldMk cId="2103947324" sldId="276"/>
        </pc:sldMkLst>
        <pc:spChg chg="mod">
          <ac:chgData name="Rebecca Whiting" userId="S::rebecca.whiting@cht.nhs.uk::b66b3603-a362-40df-bc13-acd86735c43c" providerId="AD" clId="Web-{7CA5FA40-5BB0-C4B0-17B7-61AD564232D8}" dt="2023-11-30T13:08:08.948" v="526" actId="20577"/>
          <ac:spMkLst>
            <pc:docMk/>
            <pc:sldMk cId="2103947324" sldId="276"/>
            <ac:spMk id="3" creationId="{BB5F1C16-AC34-171C-0931-EEDF84E08087}"/>
          </ac:spMkLst>
        </pc:spChg>
        <pc:spChg chg="mod">
          <ac:chgData name="Rebecca Whiting" userId="S::rebecca.whiting@cht.nhs.uk::b66b3603-a362-40df-bc13-acd86735c43c" providerId="AD" clId="Web-{7CA5FA40-5BB0-C4B0-17B7-61AD564232D8}" dt="2023-11-30T13:08:12.214" v="527" actId="20577"/>
          <ac:spMkLst>
            <pc:docMk/>
            <pc:sldMk cId="2103947324" sldId="276"/>
            <ac:spMk id="4" creationId="{8B4A8E27-08F8-EFD1-8C8B-8DD7B11B909C}"/>
          </ac:spMkLst>
        </pc:spChg>
      </pc:sldChg>
      <pc:sldChg chg="modSp add replId">
        <pc:chgData name="Rebecca Whiting" userId="S::rebecca.whiting@cht.nhs.uk::b66b3603-a362-40df-bc13-acd86735c43c" providerId="AD" clId="Web-{7CA5FA40-5BB0-C4B0-17B7-61AD564232D8}" dt="2023-11-30T13:11:49.711" v="567" actId="20577"/>
        <pc:sldMkLst>
          <pc:docMk/>
          <pc:sldMk cId="571681798" sldId="277"/>
        </pc:sldMkLst>
        <pc:spChg chg="mod">
          <ac:chgData name="Rebecca Whiting" userId="S::rebecca.whiting@cht.nhs.uk::b66b3603-a362-40df-bc13-acd86735c43c" providerId="AD" clId="Web-{7CA5FA40-5BB0-C4B0-17B7-61AD564232D8}" dt="2023-11-30T13:11:47.336" v="566" actId="20577"/>
          <ac:spMkLst>
            <pc:docMk/>
            <pc:sldMk cId="571681798" sldId="277"/>
            <ac:spMk id="3" creationId="{BB5F1C16-AC34-171C-0931-EEDF84E08087}"/>
          </ac:spMkLst>
        </pc:spChg>
        <pc:spChg chg="mod">
          <ac:chgData name="Rebecca Whiting" userId="S::rebecca.whiting@cht.nhs.uk::b66b3603-a362-40df-bc13-acd86735c43c" providerId="AD" clId="Web-{7CA5FA40-5BB0-C4B0-17B7-61AD564232D8}" dt="2023-11-30T13:11:49.711" v="567" actId="20577"/>
          <ac:spMkLst>
            <pc:docMk/>
            <pc:sldMk cId="571681798" sldId="277"/>
            <ac:spMk id="4" creationId="{8B4A8E27-08F8-EFD1-8C8B-8DD7B11B909C}"/>
          </ac:spMkLst>
        </pc:spChg>
      </pc:sldChg>
      <pc:sldChg chg="add del replId">
        <pc:chgData name="Rebecca Whiting" userId="S::rebecca.whiting@cht.nhs.uk::b66b3603-a362-40df-bc13-acd86735c43c" providerId="AD" clId="Web-{7CA5FA40-5BB0-C4B0-17B7-61AD564232D8}" dt="2023-11-30T13:11:21.740" v="554"/>
        <pc:sldMkLst>
          <pc:docMk/>
          <pc:sldMk cId="881450395" sldId="277"/>
        </pc:sldMkLst>
      </pc:sldChg>
      <pc:sldChg chg="modSp new del">
        <pc:chgData name="Rebecca Whiting" userId="S::rebecca.whiting@cht.nhs.uk::b66b3603-a362-40df-bc13-acd86735c43c" providerId="AD" clId="Web-{7CA5FA40-5BB0-C4B0-17B7-61AD564232D8}" dt="2023-11-30T13:14:40.252" v="622"/>
        <pc:sldMkLst>
          <pc:docMk/>
          <pc:sldMk cId="104485234" sldId="278"/>
        </pc:sldMkLst>
        <pc:spChg chg="mod">
          <ac:chgData name="Rebecca Whiting" userId="S::rebecca.whiting@cht.nhs.uk::b66b3603-a362-40df-bc13-acd86735c43c" providerId="AD" clId="Web-{7CA5FA40-5BB0-C4B0-17B7-61AD564232D8}" dt="2023-11-30T13:13:57.671" v="607" actId="20577"/>
          <ac:spMkLst>
            <pc:docMk/>
            <pc:sldMk cId="104485234" sldId="278"/>
            <ac:spMk id="2" creationId="{F989BA0C-EA41-0F90-8F8D-355EB2408CCB}"/>
          </ac:spMkLst>
        </pc:spChg>
        <pc:spChg chg="mod">
          <ac:chgData name="Rebecca Whiting" userId="S::rebecca.whiting@cht.nhs.uk::b66b3603-a362-40df-bc13-acd86735c43c" providerId="AD" clId="Web-{7CA5FA40-5BB0-C4B0-17B7-61AD564232D8}" dt="2023-11-30T13:14:25.485" v="618" actId="20577"/>
          <ac:spMkLst>
            <pc:docMk/>
            <pc:sldMk cId="104485234" sldId="278"/>
            <ac:spMk id="3" creationId="{BE795D93-D8B2-43DA-BD6D-8496787B5428}"/>
          </ac:spMkLst>
        </pc:spChg>
      </pc:sldChg>
      <pc:sldChg chg="modSp new modNotes">
        <pc:chgData name="Rebecca Whiting" userId="S::rebecca.whiting@cht.nhs.uk::b66b3603-a362-40df-bc13-acd86735c43c" providerId="AD" clId="Web-{7CA5FA40-5BB0-C4B0-17B7-61AD564232D8}" dt="2023-11-30T13:27:28.953" v="866" actId="20577"/>
        <pc:sldMkLst>
          <pc:docMk/>
          <pc:sldMk cId="409468303" sldId="279"/>
        </pc:sldMkLst>
        <pc:spChg chg="mod">
          <ac:chgData name="Rebecca Whiting" userId="S::rebecca.whiting@cht.nhs.uk::b66b3603-a362-40df-bc13-acd86735c43c" providerId="AD" clId="Web-{7CA5FA40-5BB0-C4B0-17B7-61AD564232D8}" dt="2023-11-30T13:14:38.596" v="621" actId="20577"/>
          <ac:spMkLst>
            <pc:docMk/>
            <pc:sldMk cId="409468303" sldId="279"/>
            <ac:spMk id="2" creationId="{CB6FE54D-390B-74A8-F7D4-39496164E5AF}"/>
          </ac:spMkLst>
        </pc:spChg>
        <pc:spChg chg="mod">
          <ac:chgData name="Rebecca Whiting" userId="S::rebecca.whiting@cht.nhs.uk::b66b3603-a362-40df-bc13-acd86735c43c" providerId="AD" clId="Web-{7CA5FA40-5BB0-C4B0-17B7-61AD564232D8}" dt="2023-11-30T13:18:17.983" v="737" actId="20577"/>
          <ac:spMkLst>
            <pc:docMk/>
            <pc:sldMk cId="409468303" sldId="279"/>
            <ac:spMk id="3" creationId="{528E18DE-E7AD-B4C5-AF99-C83B92A56C49}"/>
          </ac:spMkLst>
        </pc:spChg>
        <pc:spChg chg="mod">
          <ac:chgData name="Rebecca Whiting" userId="S::rebecca.whiting@cht.nhs.uk::b66b3603-a362-40df-bc13-acd86735c43c" providerId="AD" clId="Web-{7CA5FA40-5BB0-C4B0-17B7-61AD564232D8}" dt="2023-11-30T13:27:28.953" v="866" actId="20577"/>
          <ac:spMkLst>
            <pc:docMk/>
            <pc:sldMk cId="409468303" sldId="279"/>
            <ac:spMk id="4" creationId="{76034EE7-9365-F655-030D-5DDED7869CB9}"/>
          </ac:spMkLst>
        </pc:spChg>
      </pc:sldChg>
      <pc:sldChg chg="modSp new del modNotes">
        <pc:chgData name="Rebecca Whiting" userId="S::rebecca.whiting@cht.nhs.uk::b66b3603-a362-40df-bc13-acd86735c43c" providerId="AD" clId="Web-{7CA5FA40-5BB0-C4B0-17B7-61AD564232D8}" dt="2023-11-30T13:21:50.136" v="776"/>
        <pc:sldMkLst>
          <pc:docMk/>
          <pc:sldMk cId="2475012834" sldId="280"/>
        </pc:sldMkLst>
        <pc:spChg chg="mod">
          <ac:chgData name="Rebecca Whiting" userId="S::rebecca.whiting@cht.nhs.uk::b66b3603-a362-40df-bc13-acd86735c43c" providerId="AD" clId="Web-{7CA5FA40-5BB0-C4B0-17B7-61AD564232D8}" dt="2023-11-30T13:21:10.712" v="764" actId="20577"/>
          <ac:spMkLst>
            <pc:docMk/>
            <pc:sldMk cId="2475012834" sldId="280"/>
            <ac:spMk id="2" creationId="{E16C88BC-8AC8-9B89-7DEA-326C46FDD851}"/>
          </ac:spMkLst>
        </pc:spChg>
        <pc:spChg chg="mod">
          <ac:chgData name="Rebecca Whiting" userId="S::rebecca.whiting@cht.nhs.uk::b66b3603-a362-40df-bc13-acd86735c43c" providerId="AD" clId="Web-{7CA5FA40-5BB0-C4B0-17B7-61AD564232D8}" dt="2023-11-30T13:17:33.653" v="701" actId="20577"/>
          <ac:spMkLst>
            <pc:docMk/>
            <pc:sldMk cId="2475012834" sldId="280"/>
            <ac:spMk id="3" creationId="{29C6B1AB-4E41-7013-8136-D52E8A641E8B}"/>
          </ac:spMkLst>
        </pc:spChg>
        <pc:spChg chg="mod">
          <ac:chgData name="Rebecca Whiting" userId="S::rebecca.whiting@cht.nhs.uk::b66b3603-a362-40df-bc13-acd86735c43c" providerId="AD" clId="Web-{7CA5FA40-5BB0-C4B0-17B7-61AD564232D8}" dt="2023-11-30T13:17:32.028" v="700" actId="20577"/>
          <ac:spMkLst>
            <pc:docMk/>
            <pc:sldMk cId="2475012834" sldId="280"/>
            <ac:spMk id="4" creationId="{3B725A4E-009D-7085-821E-9D681C0F7791}"/>
          </ac:spMkLst>
        </pc:spChg>
      </pc:sldChg>
      <pc:sldChg chg="modSp new">
        <pc:chgData name="Rebecca Whiting" userId="S::rebecca.whiting@cht.nhs.uk::b66b3603-a362-40df-bc13-acd86735c43c" providerId="AD" clId="Web-{7CA5FA40-5BB0-C4B0-17B7-61AD564232D8}" dt="2023-11-30T13:22:01.824" v="779" actId="20577"/>
        <pc:sldMkLst>
          <pc:docMk/>
          <pc:sldMk cId="1281411235" sldId="281"/>
        </pc:sldMkLst>
        <pc:spChg chg="mod">
          <ac:chgData name="Rebecca Whiting" userId="S::rebecca.whiting@cht.nhs.uk::b66b3603-a362-40df-bc13-acd86735c43c" providerId="AD" clId="Web-{7CA5FA40-5BB0-C4B0-17B7-61AD564232D8}" dt="2023-11-30T13:21:47.621" v="775" actId="20577"/>
          <ac:spMkLst>
            <pc:docMk/>
            <pc:sldMk cId="1281411235" sldId="281"/>
            <ac:spMk id="2" creationId="{405E98AB-CBD2-E3F7-69BF-0243125F1C3A}"/>
          </ac:spMkLst>
        </pc:spChg>
        <pc:spChg chg="mod">
          <ac:chgData name="Rebecca Whiting" userId="S::rebecca.whiting@cht.nhs.uk::b66b3603-a362-40df-bc13-acd86735c43c" providerId="AD" clId="Web-{7CA5FA40-5BB0-C4B0-17B7-61AD564232D8}" dt="2023-11-30T13:22:01.824" v="779" actId="20577"/>
          <ac:spMkLst>
            <pc:docMk/>
            <pc:sldMk cId="1281411235" sldId="281"/>
            <ac:spMk id="3" creationId="{0D30B9AB-1DFE-B089-9360-6E2D7600A5CC}"/>
          </ac:spMkLst>
        </pc:spChg>
      </pc:sldChg>
      <pc:sldChg chg="modSp new del">
        <pc:chgData name="Rebecca Whiting" userId="S::rebecca.whiting@cht.nhs.uk::b66b3603-a362-40df-bc13-acd86735c43c" providerId="AD" clId="Web-{7CA5FA40-5BB0-C4B0-17B7-61AD564232D8}" dt="2023-11-30T13:23:34.596" v="809"/>
        <pc:sldMkLst>
          <pc:docMk/>
          <pc:sldMk cId="3731965416" sldId="282"/>
        </pc:sldMkLst>
        <pc:spChg chg="mod">
          <ac:chgData name="Rebecca Whiting" userId="S::rebecca.whiting@cht.nhs.uk::b66b3603-a362-40df-bc13-acd86735c43c" providerId="AD" clId="Web-{7CA5FA40-5BB0-C4B0-17B7-61AD564232D8}" dt="2023-11-30T13:23:08.625" v="804" actId="20577"/>
          <ac:spMkLst>
            <pc:docMk/>
            <pc:sldMk cId="3731965416" sldId="282"/>
            <ac:spMk id="2" creationId="{12836BC2-404B-074E-9097-1EE3F40D7DFC}"/>
          </ac:spMkLst>
        </pc:spChg>
      </pc:sldChg>
      <pc:sldChg chg="modSp new modNotes">
        <pc:chgData name="Rebecca Whiting" userId="S::rebecca.whiting@cht.nhs.uk::b66b3603-a362-40df-bc13-acd86735c43c" providerId="AD" clId="Web-{7CA5FA40-5BB0-C4B0-17B7-61AD564232D8}" dt="2023-11-30T13:27:44.251" v="873" actId="20577"/>
        <pc:sldMkLst>
          <pc:docMk/>
          <pc:sldMk cId="2073984568" sldId="283"/>
        </pc:sldMkLst>
        <pc:spChg chg="mod">
          <ac:chgData name="Rebecca Whiting" userId="S::rebecca.whiting@cht.nhs.uk::b66b3603-a362-40df-bc13-acd86735c43c" providerId="AD" clId="Web-{7CA5FA40-5BB0-C4B0-17B7-61AD564232D8}" dt="2023-11-30T13:23:29.751" v="808" actId="20577"/>
          <ac:spMkLst>
            <pc:docMk/>
            <pc:sldMk cId="2073984568" sldId="283"/>
            <ac:spMk id="2" creationId="{A970F2B4-D953-F350-D905-9B5F398729CE}"/>
          </ac:spMkLst>
        </pc:spChg>
        <pc:spChg chg="mod">
          <ac:chgData name="Rebecca Whiting" userId="S::rebecca.whiting@cht.nhs.uk::b66b3603-a362-40df-bc13-acd86735c43c" providerId="AD" clId="Web-{7CA5FA40-5BB0-C4B0-17B7-61AD564232D8}" dt="2023-11-30T13:27:35.063" v="869" actId="20577"/>
          <ac:spMkLst>
            <pc:docMk/>
            <pc:sldMk cId="2073984568" sldId="283"/>
            <ac:spMk id="3" creationId="{D1C6F361-82A5-DAF6-B399-2C71854C2201}"/>
          </ac:spMkLst>
        </pc:spChg>
        <pc:spChg chg="mod">
          <ac:chgData name="Rebecca Whiting" userId="S::rebecca.whiting@cht.nhs.uk::b66b3603-a362-40df-bc13-acd86735c43c" providerId="AD" clId="Web-{7CA5FA40-5BB0-C4B0-17B7-61AD564232D8}" dt="2023-11-30T13:27:44.251" v="873" actId="20577"/>
          <ac:spMkLst>
            <pc:docMk/>
            <pc:sldMk cId="2073984568" sldId="283"/>
            <ac:spMk id="4" creationId="{C3D3BAA7-3EC2-9911-3777-1447430C7143}"/>
          </ac:spMkLst>
        </pc:spChg>
      </pc:sldChg>
      <pc:sldChg chg="modSp new">
        <pc:chgData name="Rebecca Whiting" userId="S::rebecca.whiting@cht.nhs.uk::b66b3603-a362-40df-bc13-acd86735c43c" providerId="AD" clId="Web-{7CA5FA40-5BB0-C4B0-17B7-61AD564232D8}" dt="2023-11-30T13:26:21.246" v="860" actId="20577"/>
        <pc:sldMkLst>
          <pc:docMk/>
          <pc:sldMk cId="3360827130" sldId="284"/>
        </pc:sldMkLst>
        <pc:spChg chg="mod">
          <ac:chgData name="Rebecca Whiting" userId="S::rebecca.whiting@cht.nhs.uk::b66b3603-a362-40df-bc13-acd86735c43c" providerId="AD" clId="Web-{7CA5FA40-5BB0-C4B0-17B7-61AD564232D8}" dt="2023-11-30T13:24:59.007" v="839" actId="20577"/>
          <ac:spMkLst>
            <pc:docMk/>
            <pc:sldMk cId="3360827130" sldId="284"/>
            <ac:spMk id="2" creationId="{27E3063F-820C-E594-B768-46174F764DA5}"/>
          </ac:spMkLst>
        </pc:spChg>
        <pc:spChg chg="mod">
          <ac:chgData name="Rebecca Whiting" userId="S::rebecca.whiting@cht.nhs.uk::b66b3603-a362-40df-bc13-acd86735c43c" providerId="AD" clId="Web-{7CA5FA40-5BB0-C4B0-17B7-61AD564232D8}" dt="2023-11-30T13:26:21.246" v="860" actId="20577"/>
          <ac:spMkLst>
            <pc:docMk/>
            <pc:sldMk cId="3360827130" sldId="284"/>
            <ac:spMk id="3" creationId="{269E2F10-11A9-AEB3-9490-A2DB9E63B933}"/>
          </ac:spMkLst>
        </pc:spChg>
      </pc:sldChg>
      <pc:sldChg chg="modSp new">
        <pc:chgData name="Rebecca Whiting" userId="S::rebecca.whiting@cht.nhs.uk::b66b3603-a362-40df-bc13-acd86735c43c" providerId="AD" clId="Web-{7CA5FA40-5BB0-C4B0-17B7-61AD564232D8}" dt="2023-11-30T14:26:14.716" v="1174" actId="20577"/>
        <pc:sldMkLst>
          <pc:docMk/>
          <pc:sldMk cId="2260211688" sldId="285"/>
        </pc:sldMkLst>
        <pc:spChg chg="mod">
          <ac:chgData name="Rebecca Whiting" userId="S::rebecca.whiting@cht.nhs.uk::b66b3603-a362-40df-bc13-acd86735c43c" providerId="AD" clId="Web-{7CA5FA40-5BB0-C4B0-17B7-61AD564232D8}" dt="2023-11-30T14:14:19.415" v="1117" actId="20577"/>
          <ac:spMkLst>
            <pc:docMk/>
            <pc:sldMk cId="2260211688" sldId="285"/>
            <ac:spMk id="2" creationId="{87222CC3-F4E6-409F-A8CA-CCDEE5752B8C}"/>
          </ac:spMkLst>
        </pc:spChg>
        <pc:spChg chg="mod">
          <ac:chgData name="Rebecca Whiting" userId="S::rebecca.whiting@cht.nhs.uk::b66b3603-a362-40df-bc13-acd86735c43c" providerId="AD" clId="Web-{7CA5FA40-5BB0-C4B0-17B7-61AD564232D8}" dt="2023-11-30T14:26:14.716" v="1174" actId="20577"/>
          <ac:spMkLst>
            <pc:docMk/>
            <pc:sldMk cId="2260211688" sldId="285"/>
            <ac:spMk id="3" creationId="{89BEDB5C-23D1-8300-407C-B4478B37D406}"/>
          </ac:spMkLst>
        </pc:spChg>
      </pc:sldChg>
      <pc:sldChg chg="addSp delSp modSp new">
        <pc:chgData name="Rebecca Whiting" userId="S::rebecca.whiting@cht.nhs.uk::b66b3603-a362-40df-bc13-acd86735c43c" providerId="AD" clId="Web-{7CA5FA40-5BB0-C4B0-17B7-61AD564232D8}" dt="2023-11-30T14:35:11.185" v="1390" actId="20577"/>
        <pc:sldMkLst>
          <pc:docMk/>
          <pc:sldMk cId="4202241357" sldId="287"/>
        </pc:sldMkLst>
        <pc:spChg chg="del">
          <ac:chgData name="Rebecca Whiting" userId="S::rebecca.whiting@cht.nhs.uk::b66b3603-a362-40df-bc13-acd86735c43c" providerId="AD" clId="Web-{7CA5FA40-5BB0-C4B0-17B7-61AD564232D8}" dt="2023-11-30T14:34:30.574" v="1362"/>
          <ac:spMkLst>
            <pc:docMk/>
            <pc:sldMk cId="4202241357" sldId="287"/>
            <ac:spMk id="2" creationId="{9C412F3F-AC8E-619B-EC9A-33EF8867B504}"/>
          </ac:spMkLst>
        </pc:spChg>
        <pc:spChg chg="mod">
          <ac:chgData name="Rebecca Whiting" userId="S::rebecca.whiting@cht.nhs.uk::b66b3603-a362-40df-bc13-acd86735c43c" providerId="AD" clId="Web-{7CA5FA40-5BB0-C4B0-17B7-61AD564232D8}" dt="2023-11-30T14:35:11.185" v="1390" actId="20577"/>
          <ac:spMkLst>
            <pc:docMk/>
            <pc:sldMk cId="4202241357" sldId="287"/>
            <ac:spMk id="3" creationId="{9AE38770-2BC1-1712-79E9-2224509705B0}"/>
          </ac:spMkLst>
        </pc:spChg>
        <pc:picChg chg="add mod">
          <ac:chgData name="Rebecca Whiting" userId="S::rebecca.whiting@cht.nhs.uk::b66b3603-a362-40df-bc13-acd86735c43c" providerId="AD" clId="Web-{7CA5FA40-5BB0-C4B0-17B7-61AD564232D8}" dt="2023-11-30T14:34:56.169" v="1378" actId="1076"/>
          <ac:picMkLst>
            <pc:docMk/>
            <pc:sldMk cId="4202241357" sldId="287"/>
            <ac:picMk id="4" creationId="{12B71EB9-C3D5-2884-7CBA-4DF91DA3A284}"/>
          </ac:picMkLst>
        </pc:picChg>
      </pc:sldChg>
    </pc:docChg>
  </pc:docChgLst>
  <pc:docChgLst>
    <pc:chgData name="Emma Drydon" userId="S::emma.drydon@cht.nhs.uk::97e0e671-9cfa-47b6-b286-f06e80905f7d" providerId="AD" clId="Web-{A168A505-3503-E291-BF6F-FB4A02E79D68}"/>
    <pc:docChg chg="addSld modSld">
      <pc:chgData name="Emma Drydon" userId="S::emma.drydon@cht.nhs.uk::97e0e671-9cfa-47b6-b286-f06e80905f7d" providerId="AD" clId="Web-{A168A505-3503-E291-BF6F-FB4A02E79D68}" dt="2023-11-30T14:45:17.202" v="76"/>
      <pc:docMkLst>
        <pc:docMk/>
      </pc:docMkLst>
      <pc:sldChg chg="modNotes">
        <pc:chgData name="Emma Drydon" userId="S::emma.drydon@cht.nhs.uk::97e0e671-9cfa-47b6-b286-f06e80905f7d" providerId="AD" clId="Web-{A168A505-3503-E291-BF6F-FB4A02E79D68}" dt="2023-11-30T14:45:17.202" v="76"/>
        <pc:sldMkLst>
          <pc:docMk/>
          <pc:sldMk cId="2073984568" sldId="283"/>
        </pc:sldMkLst>
      </pc:sldChg>
      <pc:sldChg chg="modSp new">
        <pc:chgData name="Emma Drydon" userId="S::emma.drydon@cht.nhs.uk::97e0e671-9cfa-47b6-b286-f06e80905f7d" providerId="AD" clId="Web-{A168A505-3503-E291-BF6F-FB4A02E79D68}" dt="2023-11-30T14:26:56.055" v="73" actId="20577"/>
        <pc:sldMkLst>
          <pc:docMk/>
          <pc:sldMk cId="2014941497" sldId="286"/>
        </pc:sldMkLst>
        <pc:spChg chg="mod">
          <ac:chgData name="Emma Drydon" userId="S::emma.drydon@cht.nhs.uk::97e0e671-9cfa-47b6-b286-f06e80905f7d" providerId="AD" clId="Web-{A168A505-3503-E291-BF6F-FB4A02E79D68}" dt="2023-11-30T14:25:04.614" v="11" actId="20577"/>
          <ac:spMkLst>
            <pc:docMk/>
            <pc:sldMk cId="2014941497" sldId="286"/>
            <ac:spMk id="2" creationId="{F959A36E-B7D2-8A98-3EF0-365972914324}"/>
          </ac:spMkLst>
        </pc:spChg>
        <pc:spChg chg="mod">
          <ac:chgData name="Emma Drydon" userId="S::emma.drydon@cht.nhs.uk::97e0e671-9cfa-47b6-b286-f06e80905f7d" providerId="AD" clId="Web-{A168A505-3503-E291-BF6F-FB4A02E79D68}" dt="2023-11-30T14:26:56.055" v="73" actId="20577"/>
          <ac:spMkLst>
            <pc:docMk/>
            <pc:sldMk cId="2014941497" sldId="286"/>
            <ac:spMk id="3" creationId="{7AA6D790-E703-DEDE-F378-E9BC0DCFC012}"/>
          </ac:spMkLst>
        </pc:spChg>
      </pc:sldChg>
      <pc:sldChg chg="modSp">
        <pc:chgData name="Emma Drydon" userId="S::emma.drydon@cht.nhs.uk::97e0e671-9cfa-47b6-b286-f06e80905f7d" providerId="AD" clId="Web-{A168A505-3503-E291-BF6F-FB4A02E79D68}" dt="2023-11-30T14:38:44.126" v="75" actId="14100"/>
        <pc:sldMkLst>
          <pc:docMk/>
          <pc:sldMk cId="4202241357" sldId="287"/>
        </pc:sldMkLst>
        <pc:picChg chg="mod">
          <ac:chgData name="Emma Drydon" userId="S::emma.drydon@cht.nhs.uk::97e0e671-9cfa-47b6-b286-f06e80905f7d" providerId="AD" clId="Web-{A168A505-3503-E291-BF6F-FB4A02E79D68}" dt="2023-11-30T14:38:44.126" v="75" actId="14100"/>
          <ac:picMkLst>
            <pc:docMk/>
            <pc:sldMk cId="4202241357" sldId="287"/>
            <ac:picMk id="4" creationId="{12B71EB9-C3D5-2884-7CBA-4DF91DA3A284}"/>
          </ac:picMkLst>
        </pc:picChg>
      </pc:sldChg>
    </pc:docChg>
  </pc:docChgLst>
  <pc:docChgLst>
    <pc:chgData name="Emma Drydon" userId="S::emma.drydon@cht.nhs.uk::97e0e671-9cfa-47b6-b286-f06e80905f7d" providerId="AD" clId="Web-{20A8F6A6-5784-4ADA-9851-82C3F2B75126}"/>
    <pc:docChg chg="addSld delSld modSld sldOrd">
      <pc:chgData name="Emma Drydon" userId="S::emma.drydon@cht.nhs.uk::97e0e671-9cfa-47b6-b286-f06e80905f7d" providerId="AD" clId="Web-{20A8F6A6-5784-4ADA-9851-82C3F2B75126}" dt="2023-11-26T16:59:13.288" v="2483"/>
      <pc:docMkLst>
        <pc:docMk/>
      </pc:docMkLst>
      <pc:sldChg chg="addSp delSp modSp">
        <pc:chgData name="Emma Drydon" userId="S::emma.drydon@cht.nhs.uk::97e0e671-9cfa-47b6-b286-f06e80905f7d" providerId="AD" clId="Web-{20A8F6A6-5784-4ADA-9851-82C3F2B75126}" dt="2023-11-26T13:44:12.425" v="57"/>
        <pc:sldMkLst>
          <pc:docMk/>
          <pc:sldMk cId="109857222" sldId="256"/>
        </pc:sldMkLst>
        <pc:spChg chg="mod">
          <ac:chgData name="Emma Drydon" userId="S::emma.drydon@cht.nhs.uk::97e0e671-9cfa-47b6-b286-f06e80905f7d" providerId="AD" clId="Web-{20A8F6A6-5784-4ADA-9851-82C3F2B75126}" dt="2023-11-26T13:38:33.135" v="15" actId="20577"/>
          <ac:spMkLst>
            <pc:docMk/>
            <pc:sldMk cId="109857222" sldId="256"/>
            <ac:spMk id="2" creationId="{00000000-0000-0000-0000-000000000000}"/>
          </ac:spMkLst>
        </pc:spChg>
        <pc:spChg chg="mod">
          <ac:chgData name="Emma Drydon" userId="S::emma.drydon@cht.nhs.uk::97e0e671-9cfa-47b6-b286-f06e80905f7d" providerId="AD" clId="Web-{20A8F6A6-5784-4ADA-9851-82C3F2B75126}" dt="2023-11-26T13:39:15.980" v="53" actId="20577"/>
          <ac:spMkLst>
            <pc:docMk/>
            <pc:sldMk cId="109857222" sldId="256"/>
            <ac:spMk id="3" creationId="{00000000-0000-0000-0000-000000000000}"/>
          </ac:spMkLst>
        </pc:spChg>
        <pc:picChg chg="add del mod">
          <ac:chgData name="Emma Drydon" userId="S::emma.drydon@cht.nhs.uk::97e0e671-9cfa-47b6-b286-f06e80905f7d" providerId="AD" clId="Web-{20A8F6A6-5784-4ADA-9851-82C3F2B75126}" dt="2023-11-26T13:44:12.425" v="57"/>
          <ac:picMkLst>
            <pc:docMk/>
            <pc:sldMk cId="109857222" sldId="256"/>
            <ac:picMk id="4" creationId="{B0B627A3-D185-A422-3AD1-BA04C731D270}"/>
          </ac:picMkLst>
        </pc:picChg>
      </pc:sldChg>
      <pc:sldChg chg="modSp new ord">
        <pc:chgData name="Emma Drydon" userId="S::emma.drydon@cht.nhs.uk::97e0e671-9cfa-47b6-b286-f06e80905f7d" providerId="AD" clId="Web-{20A8F6A6-5784-4ADA-9851-82C3F2B75126}" dt="2023-11-26T16:39:56.713" v="2250" actId="20577"/>
        <pc:sldMkLst>
          <pc:docMk/>
          <pc:sldMk cId="234524484" sldId="257"/>
        </pc:sldMkLst>
        <pc:spChg chg="mod">
          <ac:chgData name="Emma Drydon" userId="S::emma.drydon@cht.nhs.uk::97e0e671-9cfa-47b6-b286-f06e80905f7d" providerId="AD" clId="Web-{20A8F6A6-5784-4ADA-9851-82C3F2B75126}" dt="2023-11-26T13:44:42.519" v="65" actId="20577"/>
          <ac:spMkLst>
            <pc:docMk/>
            <pc:sldMk cId="234524484" sldId="257"/>
            <ac:spMk id="2" creationId="{8DDEBE86-4FF8-335E-5822-CF080AE06E27}"/>
          </ac:spMkLst>
        </pc:spChg>
        <pc:spChg chg="mod">
          <ac:chgData name="Emma Drydon" userId="S::emma.drydon@cht.nhs.uk::97e0e671-9cfa-47b6-b286-f06e80905f7d" providerId="AD" clId="Web-{20A8F6A6-5784-4ADA-9851-82C3F2B75126}" dt="2023-11-26T16:39:56.713" v="2250" actId="20577"/>
          <ac:spMkLst>
            <pc:docMk/>
            <pc:sldMk cId="234524484" sldId="257"/>
            <ac:spMk id="3" creationId="{7351DFEF-5774-E708-E1AB-5F97FBA7733D}"/>
          </ac:spMkLst>
        </pc:spChg>
      </pc:sldChg>
      <pc:sldChg chg="modSp new">
        <pc:chgData name="Emma Drydon" userId="S::emma.drydon@cht.nhs.uk::97e0e671-9cfa-47b6-b286-f06e80905f7d" providerId="AD" clId="Web-{20A8F6A6-5784-4ADA-9851-82C3F2B75126}" dt="2023-11-26T16:37:47.913" v="2224" actId="20577"/>
        <pc:sldMkLst>
          <pc:docMk/>
          <pc:sldMk cId="570572971" sldId="258"/>
        </pc:sldMkLst>
        <pc:spChg chg="mod">
          <ac:chgData name="Emma Drydon" userId="S::emma.drydon@cht.nhs.uk::97e0e671-9cfa-47b6-b286-f06e80905f7d" providerId="AD" clId="Web-{20A8F6A6-5784-4ADA-9851-82C3F2B75126}" dt="2023-11-26T13:52:29.641" v="190" actId="20577"/>
          <ac:spMkLst>
            <pc:docMk/>
            <pc:sldMk cId="570572971" sldId="258"/>
            <ac:spMk id="2" creationId="{35F73343-7C11-61B5-D027-E312A19FB661}"/>
          </ac:spMkLst>
        </pc:spChg>
        <pc:spChg chg="mod">
          <ac:chgData name="Emma Drydon" userId="S::emma.drydon@cht.nhs.uk::97e0e671-9cfa-47b6-b286-f06e80905f7d" providerId="AD" clId="Web-{20A8F6A6-5784-4ADA-9851-82C3F2B75126}" dt="2023-11-26T16:37:47.913" v="2224" actId="20577"/>
          <ac:spMkLst>
            <pc:docMk/>
            <pc:sldMk cId="570572971" sldId="258"/>
            <ac:spMk id="3" creationId="{8CF023B8-FC8F-6147-F8BF-E141F8B88F02}"/>
          </ac:spMkLst>
        </pc:spChg>
      </pc:sldChg>
      <pc:sldChg chg="modSp new">
        <pc:chgData name="Emma Drydon" userId="S::emma.drydon@cht.nhs.uk::97e0e671-9cfa-47b6-b286-f06e80905f7d" providerId="AD" clId="Web-{20A8F6A6-5784-4ADA-9851-82C3F2B75126}" dt="2023-11-26T16:54:02.077" v="2387" actId="20577"/>
        <pc:sldMkLst>
          <pc:docMk/>
          <pc:sldMk cId="1053859028" sldId="259"/>
        </pc:sldMkLst>
        <pc:spChg chg="mod">
          <ac:chgData name="Emma Drydon" userId="S::emma.drydon@cht.nhs.uk::97e0e671-9cfa-47b6-b286-f06e80905f7d" providerId="AD" clId="Web-{20A8F6A6-5784-4ADA-9851-82C3F2B75126}" dt="2023-11-26T14:10:41.719" v="1978" actId="20577"/>
          <ac:spMkLst>
            <pc:docMk/>
            <pc:sldMk cId="1053859028" sldId="259"/>
            <ac:spMk id="2" creationId="{658402B9-A3D4-0745-BA63-DFF5646654B7}"/>
          </ac:spMkLst>
        </pc:spChg>
        <pc:spChg chg="mod">
          <ac:chgData name="Emma Drydon" userId="S::emma.drydon@cht.nhs.uk::97e0e671-9cfa-47b6-b286-f06e80905f7d" providerId="AD" clId="Web-{20A8F6A6-5784-4ADA-9851-82C3F2B75126}" dt="2023-11-26T16:54:02.077" v="2387" actId="20577"/>
          <ac:spMkLst>
            <pc:docMk/>
            <pc:sldMk cId="1053859028" sldId="259"/>
            <ac:spMk id="3" creationId="{4FCD18E6-DE10-E8B4-B3BE-CC802F1DC18F}"/>
          </ac:spMkLst>
        </pc:spChg>
      </pc:sldChg>
      <pc:sldChg chg="modSp new">
        <pc:chgData name="Emma Drydon" userId="S::emma.drydon@cht.nhs.uk::97e0e671-9cfa-47b6-b286-f06e80905f7d" providerId="AD" clId="Web-{20A8F6A6-5784-4ADA-9851-82C3F2B75126}" dt="2023-11-26T16:54:33.422" v="2401" actId="20577"/>
        <pc:sldMkLst>
          <pc:docMk/>
          <pc:sldMk cId="2567266677" sldId="260"/>
        </pc:sldMkLst>
        <pc:spChg chg="mod">
          <ac:chgData name="Emma Drydon" userId="S::emma.drydon@cht.nhs.uk::97e0e671-9cfa-47b6-b286-f06e80905f7d" providerId="AD" clId="Web-{20A8F6A6-5784-4ADA-9851-82C3F2B75126}" dt="2023-11-26T14:17:24.496" v="2089" actId="20577"/>
          <ac:spMkLst>
            <pc:docMk/>
            <pc:sldMk cId="2567266677" sldId="260"/>
            <ac:spMk id="2" creationId="{42A96A61-9C21-9E9E-1354-8762C694C5D6}"/>
          </ac:spMkLst>
        </pc:spChg>
        <pc:spChg chg="mod">
          <ac:chgData name="Emma Drydon" userId="S::emma.drydon@cht.nhs.uk::97e0e671-9cfa-47b6-b286-f06e80905f7d" providerId="AD" clId="Web-{20A8F6A6-5784-4ADA-9851-82C3F2B75126}" dt="2023-11-26T16:54:33.422" v="2401" actId="20577"/>
          <ac:spMkLst>
            <pc:docMk/>
            <pc:sldMk cId="2567266677" sldId="260"/>
            <ac:spMk id="3" creationId="{8EE57C47-263B-4D3F-8F76-F5F2E5822157}"/>
          </ac:spMkLst>
        </pc:spChg>
      </pc:sldChg>
      <pc:sldChg chg="modSp add ord">
        <pc:chgData name="Emma Drydon" userId="S::emma.drydon@cht.nhs.uk::97e0e671-9cfa-47b6-b286-f06e80905f7d" providerId="AD" clId="Web-{20A8F6A6-5784-4ADA-9851-82C3F2B75126}" dt="2023-11-26T16:57:45.973" v="2445" actId="20577"/>
        <pc:sldMkLst>
          <pc:docMk/>
          <pc:sldMk cId="1766309365" sldId="261"/>
        </pc:sldMkLst>
        <pc:spChg chg="mod">
          <ac:chgData name="Emma Drydon" userId="S::emma.drydon@cht.nhs.uk::97e0e671-9cfa-47b6-b286-f06e80905f7d" providerId="AD" clId="Web-{20A8F6A6-5784-4ADA-9851-82C3F2B75126}" dt="2023-11-26T16:57:45.973" v="2445" actId="20577"/>
          <ac:spMkLst>
            <pc:docMk/>
            <pc:sldMk cId="1766309365" sldId="261"/>
            <ac:spMk id="3" creationId="{A544D376-7BCD-784F-A909-6390D55BC76E}"/>
          </ac:spMkLst>
        </pc:spChg>
      </pc:sldChg>
      <pc:sldChg chg="modSp add">
        <pc:chgData name="Emma Drydon" userId="S::emma.drydon@cht.nhs.uk::97e0e671-9cfa-47b6-b286-f06e80905f7d" providerId="AD" clId="Web-{20A8F6A6-5784-4ADA-9851-82C3F2B75126}" dt="2023-11-26T16:57:24.348" v="2444" actId="20577"/>
        <pc:sldMkLst>
          <pc:docMk/>
          <pc:sldMk cId="455408220" sldId="262"/>
        </pc:sldMkLst>
        <pc:spChg chg="mod">
          <ac:chgData name="Emma Drydon" userId="S::emma.drydon@cht.nhs.uk::97e0e671-9cfa-47b6-b286-f06e80905f7d" providerId="AD" clId="Web-{20A8F6A6-5784-4ADA-9851-82C3F2B75126}" dt="2023-11-26T16:57:24.348" v="2444" actId="20577"/>
          <ac:spMkLst>
            <pc:docMk/>
            <pc:sldMk cId="455408220" sldId="262"/>
            <ac:spMk id="3" creationId="{BCA8703A-4F76-8D50-A77B-8D0D866D1091}"/>
          </ac:spMkLst>
        </pc:spChg>
      </pc:sldChg>
      <pc:sldChg chg="modSp add ord">
        <pc:chgData name="Emma Drydon" userId="S::emma.drydon@cht.nhs.uk::97e0e671-9cfa-47b6-b286-f06e80905f7d" providerId="AD" clId="Web-{20A8F6A6-5784-4ADA-9851-82C3F2B75126}" dt="2023-11-26T16:58:29.803" v="2465" actId="20577"/>
        <pc:sldMkLst>
          <pc:docMk/>
          <pc:sldMk cId="787355826" sldId="263"/>
        </pc:sldMkLst>
        <pc:spChg chg="mod">
          <ac:chgData name="Emma Drydon" userId="S::emma.drydon@cht.nhs.uk::97e0e671-9cfa-47b6-b286-f06e80905f7d" providerId="AD" clId="Web-{20A8F6A6-5784-4ADA-9851-82C3F2B75126}" dt="2023-11-26T16:58:29.803" v="2465" actId="20577"/>
          <ac:spMkLst>
            <pc:docMk/>
            <pc:sldMk cId="787355826" sldId="263"/>
            <ac:spMk id="3" creationId="{D6F8AB16-EC0C-5133-8375-E873FF534666}"/>
          </ac:spMkLst>
        </pc:spChg>
      </pc:sldChg>
      <pc:sldChg chg="add">
        <pc:chgData name="Emma Drydon" userId="S::emma.drydon@cht.nhs.uk::97e0e671-9cfa-47b6-b286-f06e80905f7d" providerId="AD" clId="Web-{20A8F6A6-5784-4ADA-9851-82C3F2B75126}" dt="2023-11-26T16:45:27.455" v="2297"/>
        <pc:sldMkLst>
          <pc:docMk/>
          <pc:sldMk cId="1671928969" sldId="264"/>
        </pc:sldMkLst>
      </pc:sldChg>
      <pc:sldChg chg="modSp add">
        <pc:chgData name="Emma Drydon" userId="S::emma.drydon@cht.nhs.uk::97e0e671-9cfa-47b6-b286-f06e80905f7d" providerId="AD" clId="Web-{20A8F6A6-5784-4ADA-9851-82C3F2B75126}" dt="2023-11-26T16:54:48.407" v="2404" actId="20577"/>
        <pc:sldMkLst>
          <pc:docMk/>
          <pc:sldMk cId="329505491" sldId="265"/>
        </pc:sldMkLst>
        <pc:spChg chg="mod">
          <ac:chgData name="Emma Drydon" userId="S::emma.drydon@cht.nhs.uk::97e0e671-9cfa-47b6-b286-f06e80905f7d" providerId="AD" clId="Web-{20A8F6A6-5784-4ADA-9851-82C3F2B75126}" dt="2023-11-26T16:45:38.940" v="2302" actId="20577"/>
          <ac:spMkLst>
            <pc:docMk/>
            <pc:sldMk cId="329505491" sldId="265"/>
            <ac:spMk id="2" creationId="{D1BDFB6C-D94D-561E-B26D-B4ECB2429442}"/>
          </ac:spMkLst>
        </pc:spChg>
        <pc:spChg chg="mod">
          <ac:chgData name="Emma Drydon" userId="S::emma.drydon@cht.nhs.uk::97e0e671-9cfa-47b6-b286-f06e80905f7d" providerId="AD" clId="Web-{20A8F6A6-5784-4ADA-9851-82C3F2B75126}" dt="2023-11-26T16:54:48.407" v="2404" actId="20577"/>
          <ac:spMkLst>
            <pc:docMk/>
            <pc:sldMk cId="329505491" sldId="265"/>
            <ac:spMk id="3" creationId="{EFB191CB-D9C1-7414-7D1E-68862F1F0F1A}"/>
          </ac:spMkLst>
        </pc:spChg>
      </pc:sldChg>
      <pc:sldChg chg="modSp new del">
        <pc:chgData name="Emma Drydon" userId="S::emma.drydon@cht.nhs.uk::97e0e671-9cfa-47b6-b286-f06e80905f7d" providerId="AD" clId="Web-{20A8F6A6-5784-4ADA-9851-82C3F2B75126}" dt="2023-11-26T16:59:13.288" v="2483"/>
        <pc:sldMkLst>
          <pc:docMk/>
          <pc:sldMk cId="4157871347" sldId="266"/>
        </pc:sldMkLst>
        <pc:spChg chg="mod">
          <ac:chgData name="Emma Drydon" userId="S::emma.drydon@cht.nhs.uk::97e0e671-9cfa-47b6-b286-f06e80905f7d" providerId="AD" clId="Web-{20A8F6A6-5784-4ADA-9851-82C3F2B75126}" dt="2023-11-26T16:50:17.775" v="2325" actId="20577"/>
          <ac:spMkLst>
            <pc:docMk/>
            <pc:sldMk cId="4157871347" sldId="266"/>
            <ac:spMk id="2" creationId="{45999D6A-75DA-6A9B-F998-4F8115915AFD}"/>
          </ac:spMkLst>
        </pc:spChg>
      </pc:sldChg>
      <pc:sldChg chg="modSp new">
        <pc:chgData name="Emma Drydon" userId="S::emma.drydon@cht.nhs.uk::97e0e671-9cfa-47b6-b286-f06e80905f7d" providerId="AD" clId="Web-{20A8F6A6-5784-4ADA-9851-82C3F2B75126}" dt="2023-11-26T16:59:08.241" v="2482" actId="20577"/>
        <pc:sldMkLst>
          <pc:docMk/>
          <pc:sldMk cId="3417235571" sldId="267"/>
        </pc:sldMkLst>
        <pc:spChg chg="mod">
          <ac:chgData name="Emma Drydon" userId="S::emma.drydon@cht.nhs.uk::97e0e671-9cfa-47b6-b286-f06e80905f7d" providerId="AD" clId="Web-{20A8F6A6-5784-4ADA-9851-82C3F2B75126}" dt="2023-11-26T16:52:15.653" v="2378" actId="20577"/>
          <ac:spMkLst>
            <pc:docMk/>
            <pc:sldMk cId="3417235571" sldId="267"/>
            <ac:spMk id="2" creationId="{B65D302D-08D4-7B48-C81A-676C5F2E341F}"/>
          </ac:spMkLst>
        </pc:spChg>
        <pc:spChg chg="mod">
          <ac:chgData name="Emma Drydon" userId="S::emma.drydon@cht.nhs.uk::97e0e671-9cfa-47b6-b286-f06e80905f7d" providerId="AD" clId="Web-{20A8F6A6-5784-4ADA-9851-82C3F2B75126}" dt="2023-11-26T16:59:08.241" v="2482" actId="20577"/>
          <ac:spMkLst>
            <pc:docMk/>
            <pc:sldMk cId="3417235571" sldId="267"/>
            <ac:spMk id="3" creationId="{4C4ADD5A-048A-AD73-48A1-79D9B39AE2D3}"/>
          </ac:spMkLst>
        </pc:spChg>
      </pc:sldChg>
    </pc:docChg>
  </pc:docChgLst>
  <pc:docChgLst>
    <pc:chgData name="Emma Drydon" userId="S::emma.drydon@cht.nhs.uk::97e0e671-9cfa-47b6-b286-f06e80905f7d" providerId="AD" clId="Web-{6FEC5EA1-2689-8101-F82C-01BB05372717}"/>
    <pc:docChg chg="addSld delSld modSld">
      <pc:chgData name="Emma Drydon" userId="S::emma.drydon@cht.nhs.uk::97e0e671-9cfa-47b6-b286-f06e80905f7d" providerId="AD" clId="Web-{6FEC5EA1-2689-8101-F82C-01BB05372717}" dt="2023-11-27T11:29:56.038" v="376" actId="20577"/>
      <pc:docMkLst>
        <pc:docMk/>
      </pc:docMkLst>
      <pc:sldChg chg="modSp">
        <pc:chgData name="Emma Drydon" userId="S::emma.drydon@cht.nhs.uk::97e0e671-9cfa-47b6-b286-f06e80905f7d" providerId="AD" clId="Web-{6FEC5EA1-2689-8101-F82C-01BB05372717}" dt="2023-11-27T11:29:56.038" v="376" actId="20577"/>
        <pc:sldMkLst>
          <pc:docMk/>
          <pc:sldMk cId="109857222" sldId="256"/>
        </pc:sldMkLst>
        <pc:spChg chg="mod">
          <ac:chgData name="Emma Drydon" userId="S::emma.drydon@cht.nhs.uk::97e0e671-9cfa-47b6-b286-f06e80905f7d" providerId="AD" clId="Web-{6FEC5EA1-2689-8101-F82C-01BB05372717}" dt="2023-11-27T11:29:56.038" v="376" actId="20577"/>
          <ac:spMkLst>
            <pc:docMk/>
            <pc:sldMk cId="109857222" sldId="256"/>
            <ac:spMk id="3" creationId="{00000000-0000-0000-0000-000000000000}"/>
          </ac:spMkLst>
        </pc:spChg>
      </pc:sldChg>
      <pc:sldChg chg="modSp">
        <pc:chgData name="Emma Drydon" userId="S::emma.drydon@cht.nhs.uk::97e0e671-9cfa-47b6-b286-f06e80905f7d" providerId="AD" clId="Web-{6FEC5EA1-2689-8101-F82C-01BB05372717}" dt="2023-11-27T11:18:06.296" v="346" actId="20577"/>
        <pc:sldMkLst>
          <pc:docMk/>
          <pc:sldMk cId="234524484" sldId="257"/>
        </pc:sldMkLst>
        <pc:spChg chg="mod">
          <ac:chgData name="Emma Drydon" userId="S::emma.drydon@cht.nhs.uk::97e0e671-9cfa-47b6-b286-f06e80905f7d" providerId="AD" clId="Web-{6FEC5EA1-2689-8101-F82C-01BB05372717}" dt="2023-11-27T11:18:06.296" v="346" actId="20577"/>
          <ac:spMkLst>
            <pc:docMk/>
            <pc:sldMk cId="234524484" sldId="257"/>
            <ac:spMk id="3" creationId="{7351DFEF-5774-E708-E1AB-5F97FBA7733D}"/>
          </ac:spMkLst>
        </pc:spChg>
      </pc:sldChg>
      <pc:sldChg chg="modSp">
        <pc:chgData name="Emma Drydon" userId="S::emma.drydon@cht.nhs.uk::97e0e671-9cfa-47b6-b286-f06e80905f7d" providerId="AD" clId="Web-{6FEC5EA1-2689-8101-F82C-01BB05372717}" dt="2023-11-27T11:18:38.438" v="363" actId="20577"/>
        <pc:sldMkLst>
          <pc:docMk/>
          <pc:sldMk cId="570572971" sldId="258"/>
        </pc:sldMkLst>
        <pc:spChg chg="mod">
          <ac:chgData name="Emma Drydon" userId="S::emma.drydon@cht.nhs.uk::97e0e671-9cfa-47b6-b286-f06e80905f7d" providerId="AD" clId="Web-{6FEC5EA1-2689-8101-F82C-01BB05372717}" dt="2023-11-27T11:18:38.438" v="363" actId="20577"/>
          <ac:spMkLst>
            <pc:docMk/>
            <pc:sldMk cId="570572971" sldId="258"/>
            <ac:spMk id="3" creationId="{8CF023B8-FC8F-6147-F8BF-E141F8B88F02}"/>
          </ac:spMkLst>
        </pc:spChg>
      </pc:sldChg>
      <pc:sldChg chg="modSp">
        <pc:chgData name="Emma Drydon" userId="S::emma.drydon@cht.nhs.uk::97e0e671-9cfa-47b6-b286-f06e80905f7d" providerId="AD" clId="Web-{6FEC5EA1-2689-8101-F82C-01BB05372717}" dt="2023-11-27T10:56:38.585" v="250" actId="20577"/>
        <pc:sldMkLst>
          <pc:docMk/>
          <pc:sldMk cId="1053859028" sldId="259"/>
        </pc:sldMkLst>
        <pc:spChg chg="mod">
          <ac:chgData name="Emma Drydon" userId="S::emma.drydon@cht.nhs.uk::97e0e671-9cfa-47b6-b286-f06e80905f7d" providerId="AD" clId="Web-{6FEC5EA1-2689-8101-F82C-01BB05372717}" dt="2023-11-27T10:56:38.585" v="250" actId="20577"/>
          <ac:spMkLst>
            <pc:docMk/>
            <pc:sldMk cId="1053859028" sldId="259"/>
            <ac:spMk id="3" creationId="{4FCD18E6-DE10-E8B4-B3BE-CC802F1DC18F}"/>
          </ac:spMkLst>
        </pc:spChg>
      </pc:sldChg>
      <pc:sldChg chg="modSp new">
        <pc:chgData name="Emma Drydon" userId="S::emma.drydon@cht.nhs.uk::97e0e671-9cfa-47b6-b286-f06e80905f7d" providerId="AD" clId="Web-{6FEC5EA1-2689-8101-F82C-01BB05372717}" dt="2023-11-27T11:17:15.371" v="300" actId="20577"/>
        <pc:sldMkLst>
          <pc:docMk/>
          <pc:sldMk cId="141879654" sldId="268"/>
        </pc:sldMkLst>
        <pc:spChg chg="mod">
          <ac:chgData name="Emma Drydon" userId="S::emma.drydon@cht.nhs.uk::97e0e671-9cfa-47b6-b286-f06e80905f7d" providerId="AD" clId="Web-{6FEC5EA1-2689-8101-F82C-01BB05372717}" dt="2023-11-27T09:34:10.863" v="6" actId="20577"/>
          <ac:spMkLst>
            <pc:docMk/>
            <pc:sldMk cId="141879654" sldId="268"/>
            <ac:spMk id="2" creationId="{B42EAA0F-6F76-E7A9-CCB6-3F369C2DEC73}"/>
          </ac:spMkLst>
        </pc:spChg>
        <pc:spChg chg="mod">
          <ac:chgData name="Emma Drydon" userId="S::emma.drydon@cht.nhs.uk::97e0e671-9cfa-47b6-b286-f06e80905f7d" providerId="AD" clId="Web-{6FEC5EA1-2689-8101-F82C-01BB05372717}" dt="2023-11-27T11:17:15.371" v="300" actId="20577"/>
          <ac:spMkLst>
            <pc:docMk/>
            <pc:sldMk cId="141879654" sldId="268"/>
            <ac:spMk id="3" creationId="{421D8AF8-4B8F-B69A-6F4C-405B3D337B76}"/>
          </ac:spMkLst>
        </pc:spChg>
      </pc:sldChg>
      <pc:sldChg chg="new del">
        <pc:chgData name="Emma Drydon" userId="S::emma.drydon@cht.nhs.uk::97e0e671-9cfa-47b6-b286-f06e80905f7d" providerId="AD" clId="Web-{6FEC5EA1-2689-8101-F82C-01BB05372717}" dt="2023-11-27T09:33:54.409" v="1"/>
        <pc:sldMkLst>
          <pc:docMk/>
          <pc:sldMk cId="810280493" sldId="268"/>
        </pc:sldMkLst>
      </pc:sldChg>
      <pc:sldChg chg="modSp new">
        <pc:chgData name="Emma Drydon" userId="S::emma.drydon@cht.nhs.uk::97e0e671-9cfa-47b6-b286-f06e80905f7d" providerId="AD" clId="Web-{6FEC5EA1-2689-8101-F82C-01BB05372717}" dt="2023-11-27T11:18:57.674" v="364" actId="20577"/>
        <pc:sldMkLst>
          <pc:docMk/>
          <pc:sldMk cId="1661489868" sldId="269"/>
        </pc:sldMkLst>
        <pc:spChg chg="mod">
          <ac:chgData name="Emma Drydon" userId="S::emma.drydon@cht.nhs.uk::97e0e671-9cfa-47b6-b286-f06e80905f7d" providerId="AD" clId="Web-{6FEC5EA1-2689-8101-F82C-01BB05372717}" dt="2023-11-27T11:17:24.653" v="307" actId="20577"/>
          <ac:spMkLst>
            <pc:docMk/>
            <pc:sldMk cId="1661489868" sldId="269"/>
            <ac:spMk id="2" creationId="{1A49D686-F164-B9F5-D3A4-4F7016FB97B5}"/>
          </ac:spMkLst>
        </pc:spChg>
        <pc:spChg chg="mod">
          <ac:chgData name="Emma Drydon" userId="S::emma.drydon@cht.nhs.uk::97e0e671-9cfa-47b6-b286-f06e80905f7d" providerId="AD" clId="Web-{6FEC5EA1-2689-8101-F82C-01BB05372717}" dt="2023-11-27T11:18:57.674" v="364" actId="20577"/>
          <ac:spMkLst>
            <pc:docMk/>
            <pc:sldMk cId="1661489868" sldId="269"/>
            <ac:spMk id="3" creationId="{2759FB5B-1F1C-DA0F-6C1E-5EEA09B1BDB9}"/>
          </ac:spMkLst>
        </pc:spChg>
      </pc:sldChg>
    </pc:docChg>
  </pc:docChgLst>
  <pc:docChgLst>
    <pc:chgData clId="Web-{20A8F6A6-5784-4ADA-9851-82C3F2B75126}"/>
    <pc:docChg chg="modSld">
      <pc:chgData name="" userId="" providerId="" clId="Web-{20A8F6A6-5784-4ADA-9851-82C3F2B75126}" dt="2023-11-26T13:38:09.587" v="4" actId="20577"/>
      <pc:docMkLst>
        <pc:docMk/>
      </pc:docMkLst>
      <pc:sldChg chg="modSp">
        <pc:chgData name="" userId="" providerId="" clId="Web-{20A8F6A6-5784-4ADA-9851-82C3F2B75126}" dt="2023-11-26T13:38:09.587" v="4" actId="20577"/>
        <pc:sldMkLst>
          <pc:docMk/>
          <pc:sldMk cId="109857222" sldId="256"/>
        </pc:sldMkLst>
        <pc:spChg chg="mod">
          <ac:chgData name="" userId="" providerId="" clId="Web-{20A8F6A6-5784-4ADA-9851-82C3F2B75126}" dt="2023-11-26T13:38:09.587" v="4" actId="20577"/>
          <ac:spMkLst>
            <pc:docMk/>
            <pc:sldMk cId="109857222" sldId="256"/>
            <ac:spMk id="2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2CEF55-2492-4152-A2F9-E8D749BEBFD1}" type="datetimeFigureOut">
              <a:t>11/30/2023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9A37FE-EC94-4893-936C-332990DD9E36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3424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r>
              <a:rPr lang="en-GB"/>
              <a:t>96yo lady admitted following multifactorial fall at home </a:t>
            </a:r>
            <a:endParaRPr lang="en-US"/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r>
              <a:rPr lang="en-GB"/>
              <a:t>Assessed ED – no injuries – transferred to </a:t>
            </a:r>
            <a:r>
              <a:rPr lang="en-GB" err="1"/>
              <a:t>fSDEC</a:t>
            </a:r>
            <a:endParaRPr lang="en-GB" err="1">
              <a:cs typeface="Calibri"/>
            </a:endParaRPr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r>
              <a:rPr lang="en-GB"/>
              <a:t>States she often feels unsteady on her feet but this time felt lightheaded too, feels well now.  </a:t>
            </a:r>
            <a:endParaRPr lang="en-US"/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r>
              <a:rPr lang="en-GB"/>
              <a:t>PMH – HTN, T2DM, hearing and visually impaired </a:t>
            </a:r>
            <a:endParaRPr lang="en-US"/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r>
              <a:rPr lang="en-GB"/>
              <a:t>Meds – Amlodipine 5 mg, Furosemide 20mg, Amitriptyline 10mg ON, </a:t>
            </a:r>
            <a:r>
              <a:rPr lang="en-GB" err="1"/>
              <a:t>Solifenacin</a:t>
            </a:r>
            <a:r>
              <a:rPr lang="en-GB"/>
              <a:t>, Ranitidine, Metformin 1g BD, Gliclazide MR 30mg OD, Atorvastatin 40mg</a:t>
            </a:r>
            <a:endParaRPr lang="en-US"/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r>
              <a:rPr lang="en-GB" err="1"/>
              <a:t>Shx</a:t>
            </a:r>
            <a:r>
              <a:rPr lang="en-GB"/>
              <a:t> - Lives alone, no equip/care in place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69A37FE-EC94-4893-936C-332990DD9E36}" type="slidenum">
              <a:rPr lang="en-GB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815599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r>
              <a:rPr lang="en-GB"/>
              <a:t>Addressed LSBP drop with meds changes </a:t>
            </a:r>
            <a:endParaRPr lang="en-US"/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r>
              <a:rPr lang="en-GB"/>
              <a:t>Plan to start on </a:t>
            </a:r>
            <a:r>
              <a:rPr lang="en-GB" b="1"/>
              <a:t>Tetrabenazine</a:t>
            </a:r>
            <a:r>
              <a:rPr lang="en-GB"/>
              <a:t> – a medication often prescribed for movement disorders such to help with symptoms </a:t>
            </a:r>
            <a:endParaRPr lang="en-GB">
              <a:cs typeface="Calibri"/>
            </a:endParaRPr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r>
              <a:rPr lang="en-GB"/>
              <a:t>However – prolonged QT – multiple causative admission medications; Hydroxyzine (prescribed for pruritis) and also amitriptyline.</a:t>
            </a:r>
            <a:endParaRPr lang="en-US"/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r>
              <a:rPr lang="en-GB"/>
              <a:t>She also had a low K+ corrected and </a:t>
            </a:r>
            <a:r>
              <a:rPr lang="en-GB" err="1"/>
              <a:t>tx</a:t>
            </a:r>
            <a:r>
              <a:rPr lang="en-GB"/>
              <a:t> started once QTc was normalised </a:t>
            </a:r>
            <a:endParaRPr lang="en-GB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69A37FE-EC94-4893-936C-332990DD9E36}" type="slidenum">
              <a:rPr lang="en-GB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30220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r>
              <a:rPr lang="en-GB"/>
              <a:t>Systems review – mood ok, although confidence impacted. Appetite reduced over time, thinks likely lost weight over the years. Often constipated – uses prunes/OTC meds, often incontinent – wears pads. Possible STM loss. Mobility has been declining, furniture walks and uses a stick. 2 falls that year.</a:t>
            </a:r>
            <a:endParaRPr lang="en-US"/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r>
              <a:rPr lang="en-GB"/>
              <a:t>Goals of care – agrees with rationale for DNAR on grounds frailty, would prefer to be at home if at all possible but would like to consider admission for something reversable.</a:t>
            </a:r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r>
              <a:rPr lang="en-GB"/>
              <a:t>o/e - GCS 15, chest clear, normotensive with significant and symptomatic drop, HS N, </a:t>
            </a:r>
            <a:r>
              <a:rPr lang="en-GB" err="1"/>
              <a:t>abdo</a:t>
            </a:r>
            <a:r>
              <a:rPr lang="en-GB"/>
              <a:t> SNT, no LL oedema </a:t>
            </a:r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r>
              <a:rPr lang="en-GB"/>
              <a:t>Bloods FBC N, U&amp;E at baseline a1c 44 ECG NSR</a:t>
            </a:r>
            <a:endParaRPr lang="en-US"/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r>
              <a:rPr lang="en-GB"/>
              <a:t>Seen by unit PT – going to suggest some equipment and falls review at home</a:t>
            </a:r>
            <a:endParaRPr lang="en-GB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69A37FE-EC94-4893-936C-332990DD9E36}" type="slidenum">
              <a:rPr lang="en-GB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7881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r>
              <a:rPr lang="en-GB"/>
              <a:t>Amlodipine 5 mg, Furosemide 20mg, Amitriptyline 10mg ON, </a:t>
            </a:r>
            <a:r>
              <a:rPr lang="en-GB" err="1"/>
              <a:t>Solifenacin</a:t>
            </a:r>
            <a:r>
              <a:rPr lang="en-GB"/>
              <a:t>, Ranitidine, Metformin 1g BD, Gliclazide MR 30mg OD, Atorvastatin 40mg</a:t>
            </a:r>
            <a:endParaRPr lang="en-US"/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r>
              <a:rPr lang="en-GB"/>
              <a:t>Anticholinergic Cognitive Burden score = 1+3+3+1</a:t>
            </a:r>
            <a:endParaRPr lang="en-US"/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r>
              <a:rPr lang="en-GB"/>
              <a:t>Discuss risks/burden each treatment with patient and NOK bearing in mind goals of care. </a:t>
            </a:r>
            <a:endParaRPr lang="en-US"/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r>
              <a:rPr lang="en-GB"/>
              <a:t>Targets in HTN/DM with frailty</a:t>
            </a:r>
            <a:endParaRPr lang="en-US"/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r>
              <a:rPr lang="en-GB"/>
              <a:t>Some medications not appropriate in very frail e.g. SGLT2 inhibitors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69A37FE-EC94-4893-936C-332990DD9E36}" type="slidenum">
              <a:rPr lang="en-GB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72608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r>
              <a:rPr lang="en-GB"/>
              <a:t>Amlodipine 5 mg, Furosemide 20mg, Amitriptyline 10mg ON, </a:t>
            </a:r>
            <a:r>
              <a:rPr lang="en-GB" err="1"/>
              <a:t>Solifenacin</a:t>
            </a:r>
            <a:r>
              <a:rPr lang="en-GB"/>
              <a:t>, Ranitidine, Metformin 1g BD, Gliclazide MR 30mg OD, Atorvastatin 40mg</a:t>
            </a:r>
            <a:endParaRPr lang="en-US"/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r>
              <a:rPr lang="en-GB"/>
              <a:t>Anticholinergic Cognitive Burden score = 1+3+3+1</a:t>
            </a:r>
            <a:endParaRPr lang="en-US"/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r>
              <a:rPr lang="en-GB"/>
              <a:t>Discuss risks/burden each treatment with patient and NOK bearing in mind goals of care. </a:t>
            </a:r>
            <a:endParaRPr lang="en-US"/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r>
              <a:rPr lang="en-GB"/>
              <a:t>Targets in HTN/DM with frailty</a:t>
            </a:r>
            <a:endParaRPr lang="en-US"/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r>
              <a:rPr lang="en-GB"/>
              <a:t>Some medications not appropriate in very frail e.g. SGLT2 inhibitors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69A37FE-EC94-4893-936C-332990DD9E36}" type="slidenum">
              <a:rPr lang="en-GB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15588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r>
              <a:rPr lang="en-GB"/>
              <a:t>Amlodipine 5 mg, Furosemide 20mg, Amitriptyline 10mg ON, </a:t>
            </a:r>
            <a:r>
              <a:rPr lang="en-GB" err="1"/>
              <a:t>Solifenacin</a:t>
            </a:r>
            <a:r>
              <a:rPr lang="en-GB"/>
              <a:t>, Ranitidine, Metformin 1g BD, Gliclazide MR 30mg OD, Atorvastatin 40mg</a:t>
            </a:r>
            <a:endParaRPr lang="en-US"/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r>
              <a:rPr lang="en-GB"/>
              <a:t>Anticholinergic Cognitive Burden score = 1+3+3+1</a:t>
            </a:r>
            <a:endParaRPr lang="en-US"/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r>
              <a:rPr lang="en-GB"/>
              <a:t>Discuss risks/burden each treatment with patient and NOK bearing in mind goals of care. </a:t>
            </a:r>
            <a:endParaRPr lang="en-US"/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r>
              <a:rPr lang="en-GB"/>
              <a:t>Targets in HTN/DM with frailty</a:t>
            </a:r>
            <a:endParaRPr lang="en-US"/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r>
              <a:rPr lang="en-GB"/>
              <a:t>Some medications not appropriate in very frail e.g. SGLT2 inhibitors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69A37FE-EC94-4893-936C-332990DD9E36}" type="slidenum">
              <a:rPr lang="en-GB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87061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From the </a:t>
            </a:r>
            <a:r>
              <a:rPr lang="en-US" err="1">
                <a:cs typeface="Calibri"/>
              </a:rPr>
              <a:t>greek</a:t>
            </a:r>
            <a:r>
              <a:rPr lang="en-US">
                <a:cs typeface="Calibri"/>
              </a:rPr>
              <a:t> word for dance</a:t>
            </a:r>
          </a:p>
          <a:p>
            <a:r>
              <a:rPr lang="en-US">
                <a:cs typeface="Calibri"/>
              </a:rPr>
              <a:t>Irregular, non rhythmic movements, moves from muscle group to muscle group</a:t>
            </a:r>
          </a:p>
          <a:p>
            <a:r>
              <a:rPr lang="en-US">
                <a:cs typeface="Calibri"/>
              </a:rPr>
              <a:t>Patient can look fidgety </a:t>
            </a:r>
          </a:p>
          <a:p>
            <a:endParaRPr lang="en-US">
              <a:cs typeface="Calibri"/>
            </a:endParaRPr>
          </a:p>
          <a:p>
            <a:pPr marL="171450" indent="-171450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r>
              <a:rPr lang="en-GB"/>
              <a:t>LSBP drop</a:t>
            </a:r>
            <a:endParaRPr lang="en-US"/>
          </a:p>
          <a:p>
            <a:pPr marL="171450" indent="-171450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r>
              <a:rPr lang="en-GB"/>
              <a:t>HPC 2 year history of worsening chorea</a:t>
            </a:r>
            <a:endParaRPr lang="en-US"/>
          </a:p>
          <a:p>
            <a:pPr marL="171450" indent="-171450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r>
              <a:rPr lang="en-GB"/>
              <a:t>Currently being worked up for probable vascular dementia with ACE III 48/100, CTH showing global severe ischaemic change. Noted an ACB score of 10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FC43F8-D481-4085-84C1-031F64622AE4}" type="slidenum"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25508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r>
              <a:rPr lang="en-GB"/>
              <a:t>Previous MI – currently taking aspirin </a:t>
            </a:r>
            <a:endParaRPr lang="en-US"/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r>
              <a:rPr lang="en-GB"/>
              <a:t>Lives in her own house with her husband </a:t>
            </a:r>
            <a:endParaRPr lang="en-US"/>
          </a:p>
          <a:p>
            <a:pPr marL="0" lvl="1">
              <a:lnSpc>
                <a:spcPct val="90000"/>
              </a:lnSpc>
              <a:spcBef>
                <a:spcPts val="500"/>
              </a:spcBef>
              <a:buFont typeface="Arial"/>
              <a:buChar char="•"/>
            </a:pPr>
            <a:r>
              <a:rPr lang="en-GB"/>
              <a:t>She is mobile with aid around her house, and has carers to help with ADLs</a:t>
            </a:r>
            <a:endParaRPr lang="en-US"/>
          </a:p>
          <a:p>
            <a:pPr>
              <a:lnSpc>
                <a:spcPct val="90000"/>
              </a:lnSpc>
              <a:spcBef>
                <a:spcPts val="1000"/>
              </a:spcBef>
            </a:pPr>
            <a:endParaRPr lang="en-GB">
              <a:cs typeface="Calibri" panose="020F050202020403020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69A37FE-EC94-4893-936C-332990DD9E36}" type="slidenum">
              <a:rPr lang="en-GB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83704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r>
              <a:rPr lang="en-GB"/>
              <a:t>Senile chorea </a:t>
            </a:r>
            <a:endParaRPr lang="en-US"/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r>
              <a:rPr lang="en-GB"/>
              <a:t>Huntington's chorea 'father had similar' - genetic test sent </a:t>
            </a:r>
            <a:endParaRPr lang="en-GB">
              <a:cs typeface="Calibri"/>
            </a:endParaRPr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r>
              <a:rPr lang="en-GB"/>
              <a:t>Stroke – SVD middle/post cerebral A. territory, supplying </a:t>
            </a:r>
            <a:r>
              <a:rPr lang="en-GB" b="1"/>
              <a:t>basal ganglia</a:t>
            </a:r>
            <a:r>
              <a:rPr lang="en-GB"/>
              <a:t>, haemorrhagic more likely, most resolve in 6m. </a:t>
            </a:r>
            <a:r>
              <a:rPr lang="en-GB" err="1"/>
              <a:t>Hemiballism</a:t>
            </a:r>
            <a:r>
              <a:rPr lang="en-GB"/>
              <a:t> – high amplitude, with time post stroke ballism often evolves into a lower amplitude chorea. </a:t>
            </a:r>
            <a:endParaRPr lang="en-US"/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r>
              <a:rPr lang="en-GB"/>
              <a:t>Autoimmune thyroiditis</a:t>
            </a:r>
            <a:endParaRPr lang="en-US"/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r>
              <a:rPr lang="en-GB"/>
              <a:t>Hyperglycaemic chorea – non </a:t>
            </a:r>
            <a:r>
              <a:rPr lang="en-GB" err="1"/>
              <a:t>ketotic</a:t>
            </a:r>
            <a:r>
              <a:rPr lang="en-GB"/>
              <a:t> hyperglycaemia </a:t>
            </a:r>
            <a:endParaRPr lang="en-GB">
              <a:cs typeface="Calibri"/>
            </a:endParaRPr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r>
              <a:rPr lang="en-GB"/>
              <a:t>Coeliac disease – GF diet helps. Of note this patients notes stated she required a gluten free diet but she refuted this. </a:t>
            </a:r>
            <a:endParaRPr lang="en-US"/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r>
              <a:rPr lang="en-GB"/>
              <a:t>Low B12</a:t>
            </a:r>
            <a:endParaRPr lang="en-US"/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r>
              <a:rPr lang="en-GB"/>
              <a:t>Vasculitis, antiphospholipid syndrome, lupus, paraproteinemia, polycythaemia vera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69A37FE-EC94-4893-936C-332990DD9E36}" type="slidenum">
              <a:rPr lang="en-GB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96553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GB" err="1"/>
              <a:t>Dosulepin</a:t>
            </a:r>
            <a:r>
              <a:rPr lang="en-GB"/>
              <a:t> – hyperkinetic movement disorders related to diminution of CNS acetylcholine activity</a:t>
            </a:r>
            <a:endParaRPr lang="en-US"/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GB"/>
              <a:t>..swapped to </a:t>
            </a:r>
            <a:r>
              <a:rPr lang="en-GB" err="1"/>
              <a:t>mirtazepine</a:t>
            </a:r>
            <a:r>
              <a:rPr lang="en-GB"/>
              <a:t> (also better from a cardiac s/e point of view)</a:t>
            </a:r>
            <a:endParaRPr lang="en-US"/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GB"/>
              <a:t>Amitriptyline stopped </a:t>
            </a:r>
            <a:endParaRPr lang="en-US"/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GB"/>
              <a:t>Tramadol – can also cause choreiform movement </a:t>
            </a:r>
            <a:endParaRPr lang="en-US"/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GB"/>
              <a:t>Vascular dementia increases vulnerability to these effects </a:t>
            </a:r>
            <a:endParaRPr lang="en-US"/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GB"/>
              <a:t>Hyperkinetic movement disorders may occur as side effects of antipsychotic drugs; and a hyperdopaminergic state induced by the neuroleptic compounds is thought to be a cause of extrapyramidal disorders such as tardive dyskinesia. </a:t>
            </a:r>
            <a:endParaRPr lang="en-US"/>
          </a:p>
          <a:p>
            <a:pPr>
              <a:lnSpc>
                <a:spcPct val="90000"/>
              </a:lnSpc>
              <a:spcBef>
                <a:spcPts val="1000"/>
              </a:spcBef>
            </a:pPr>
            <a:endParaRPr lang="en-GB"/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GB"/>
              <a:t>N.B patients anticholinergic burden was 11 - The ACB effects are proportionate to the dose and duration of exposure. ACB score of 3 or more may increase the risks of cognitive impairment, functional impairment, falls and mortality in older adults (&gt; 50 – 65 years). Increased doses and long duration of use are associated with increased risk of dementia. Long term effects of anticholinergics on cognition is unknown. </a:t>
            </a:r>
            <a:endParaRPr lang="en-GB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69A37FE-EC94-4893-936C-332990DD9E36}" type="slidenum">
              <a:rPr lang="en-GB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68355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30/11/2023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30/11/2023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30/11/2023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30/11/2023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30/11/2023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30/11/2023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30/11/2023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30/11/2023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30/11/2023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30/11/2023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30/11/2023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GB" smtClean="0"/>
              <a:t>30/11/2023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GB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rontiersin.org/articles/10.3389/fneur.2021.659805/full" TargetMode="External"/><Relationship Id="rId2" Type="http://schemas.openxmlformats.org/officeDocument/2006/relationships/hyperlink" Target="https://www.cambridge.org/core/journals/the-british-journal-of-psychiatry/article/abs/dyskinesias-associated-with-tricyclic-antidepressants/D0351D226B40FEC02611CEB4F102B54D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>
                <a:cs typeface="Calibri Light"/>
              </a:rPr>
              <a:t>Polypharmacy in the frail patient – cases 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endParaRPr lang="en-GB">
              <a:cs typeface="Calibri"/>
            </a:endParaRPr>
          </a:p>
          <a:p>
            <a:r>
              <a:rPr lang="en-GB" sz="2800">
                <a:cs typeface="Calibri"/>
              </a:rPr>
              <a:t>Dr Rebecca Whiting &amp; Dr Emma </a:t>
            </a:r>
            <a:r>
              <a:rPr lang="en-GB" sz="2800" err="1">
                <a:cs typeface="Calibri"/>
              </a:rPr>
              <a:t>Drydon</a:t>
            </a:r>
            <a:endParaRPr lang="en-GB" sz="2800">
              <a:cs typeface="Calibri"/>
            </a:endParaRPr>
          </a:p>
          <a:p>
            <a:endParaRPr lang="en-GB" sz="2800">
              <a:cs typeface="Calibri"/>
            </a:endParaRPr>
          </a:p>
          <a:p>
            <a:r>
              <a:rPr lang="en-GB" sz="2800">
                <a:cs typeface="Calibri"/>
              </a:rPr>
              <a:t>Acute Geriatricians</a:t>
            </a:r>
          </a:p>
          <a:p>
            <a:r>
              <a:rPr lang="en-GB" sz="2800">
                <a:cs typeface="Calibri"/>
              </a:rPr>
              <a:t>CHFT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BDFB6C-D94D-561E-B26D-B4ECB24294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cs typeface="Calibri Light"/>
              </a:rPr>
              <a:t>Case 2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B191CB-D9C1-7414-7D1E-68862F1F0F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GB">
                <a:cs typeface="Calibri"/>
              </a:rPr>
              <a:t>81 year old lady : multifactorial recurrent falls</a:t>
            </a:r>
            <a:endParaRPr lang="en-US">
              <a:cs typeface="Calibri" panose="020F0502020204030204"/>
            </a:endParaRPr>
          </a:p>
          <a:p>
            <a:endParaRPr lang="en-US">
              <a:cs typeface="Calibri" panose="020F0502020204030204"/>
            </a:endParaRPr>
          </a:p>
          <a:p>
            <a:pPr marL="0" indent="0" algn="ctr">
              <a:buNone/>
            </a:pPr>
            <a:r>
              <a:rPr lang="en-GB">
                <a:cs typeface="Calibri"/>
              </a:rPr>
              <a:t>2 year history of worsening chorea</a:t>
            </a:r>
          </a:p>
          <a:p>
            <a:pPr marL="0" indent="0" algn="ctr">
              <a:buNone/>
            </a:pPr>
            <a:endParaRPr lang="en-GB">
              <a:cs typeface="Calibri"/>
            </a:endParaRPr>
          </a:p>
          <a:p>
            <a:pPr marL="0" indent="0" algn="ctr">
              <a:buNone/>
            </a:pPr>
            <a:endParaRPr lang="en-GB">
              <a:cs typeface="Calibri"/>
            </a:endParaRPr>
          </a:p>
          <a:p>
            <a:pPr marL="0" indent="0">
              <a:buNone/>
            </a:pPr>
            <a:r>
              <a:rPr lang="en-GB">
                <a:cs typeface="Calibri"/>
              </a:rPr>
              <a:t>Currently being worked up for probable vascular dementia</a:t>
            </a:r>
          </a:p>
          <a:p>
            <a:pPr marL="0" indent="0">
              <a:buNone/>
            </a:pPr>
            <a:r>
              <a:rPr lang="en-GB">
                <a:cs typeface="Calibri"/>
              </a:rPr>
              <a:t>ACE III 48/100</a:t>
            </a:r>
          </a:p>
          <a:p>
            <a:pPr marL="0" indent="0">
              <a:buNone/>
            </a:pPr>
            <a:r>
              <a:rPr lang="en-GB">
                <a:cs typeface="Calibri"/>
              </a:rPr>
              <a:t>CTH: global severe ischaemic change</a:t>
            </a:r>
          </a:p>
          <a:p>
            <a:pPr marL="0" indent="0">
              <a:buNone/>
            </a:pPr>
            <a:r>
              <a:rPr lang="en-GB">
                <a:cs typeface="Calibri"/>
              </a:rPr>
              <a:t>Noted an ACB score of 10</a:t>
            </a:r>
          </a:p>
          <a:p>
            <a:pPr marL="0" indent="0">
              <a:buNone/>
            </a:pPr>
            <a:r>
              <a:rPr lang="en-GB">
                <a:cs typeface="Calibri"/>
              </a:rPr>
              <a:t>Postural hypotension</a:t>
            </a:r>
          </a:p>
        </p:txBody>
      </p:sp>
    </p:spTree>
    <p:extLst>
      <p:ext uri="{BB962C8B-B14F-4D97-AF65-F5344CB8AC3E}">
        <p14:creationId xmlns:p14="http://schemas.microsoft.com/office/powerpoint/2010/main" val="3295054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6FE54D-390B-74A8-F7D4-39496164E5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cs typeface="Calibri Light"/>
              </a:rPr>
              <a:t>Case 2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8E18DE-E7AD-B4C5-AF99-C83B92A56C4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GB">
                <a:cs typeface="Calibri"/>
              </a:rPr>
              <a:t>Ischaemic Heart Disease</a:t>
            </a:r>
            <a:endParaRPr lang="en-US"/>
          </a:p>
          <a:p>
            <a:pPr marL="0" indent="0">
              <a:buNone/>
            </a:pPr>
            <a:r>
              <a:rPr lang="en-GB">
                <a:cs typeface="Calibri"/>
              </a:rPr>
              <a:t>Osteoarthritis</a:t>
            </a:r>
          </a:p>
          <a:p>
            <a:pPr marL="0" indent="0">
              <a:buNone/>
            </a:pPr>
            <a:endParaRPr lang="en-GB">
              <a:cs typeface="Calibri"/>
            </a:endParaRPr>
          </a:p>
          <a:p>
            <a:pPr marL="0" indent="0">
              <a:buNone/>
            </a:pPr>
            <a:endParaRPr lang="en-GB">
              <a:cs typeface="Calibri"/>
            </a:endParaRPr>
          </a:p>
          <a:p>
            <a:pPr marL="0" indent="0">
              <a:buNone/>
            </a:pPr>
            <a:r>
              <a:rPr lang="en-GB">
                <a:cs typeface="Calibri"/>
              </a:rPr>
              <a:t>Lives with husband</a:t>
            </a:r>
          </a:p>
          <a:p>
            <a:pPr marL="0" indent="0">
              <a:buNone/>
            </a:pPr>
            <a:r>
              <a:rPr lang="en-GB">
                <a:cs typeface="Calibri"/>
              </a:rPr>
              <a:t>Mobile with aid</a:t>
            </a:r>
          </a:p>
          <a:p>
            <a:pPr marL="0" indent="0">
              <a:buNone/>
            </a:pPr>
            <a:r>
              <a:rPr lang="en-GB">
                <a:cs typeface="Calibri"/>
              </a:rPr>
              <a:t>Carers TDS </a:t>
            </a:r>
            <a:r>
              <a:rPr lang="en-GB" err="1">
                <a:cs typeface="Calibri"/>
              </a:rPr>
              <a:t>pADLS</a:t>
            </a:r>
            <a:endParaRPr lang="en-GB">
              <a:cs typeface="Calibri"/>
            </a:endParaRPr>
          </a:p>
          <a:p>
            <a:pPr marL="0" indent="0">
              <a:buNone/>
            </a:pPr>
            <a:r>
              <a:rPr lang="en-GB">
                <a:cs typeface="Calibri"/>
              </a:rPr>
              <a:t>Concerns re memory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034EE7-9365-F655-030D-5DDED7869CB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GB">
                <a:cs typeface="Calibri" panose="020F0502020204030204"/>
              </a:rPr>
              <a:t>Aspirin 75mg OD</a:t>
            </a:r>
          </a:p>
          <a:p>
            <a:pPr marL="0" indent="0">
              <a:buNone/>
            </a:pPr>
            <a:r>
              <a:rPr lang="en-GB" err="1">
                <a:cs typeface="Calibri" panose="020F0502020204030204"/>
              </a:rPr>
              <a:t>Dosulepin</a:t>
            </a:r>
            <a:r>
              <a:rPr lang="en-GB">
                <a:cs typeface="Calibri" panose="020F0502020204030204"/>
              </a:rPr>
              <a:t> 75mg OD</a:t>
            </a:r>
            <a:endParaRPr lang="en-GB" err="1">
              <a:cs typeface="Calibri" panose="020F0502020204030204"/>
            </a:endParaRPr>
          </a:p>
          <a:p>
            <a:pPr marL="0" indent="0">
              <a:buNone/>
            </a:pPr>
            <a:r>
              <a:rPr lang="en-GB">
                <a:cs typeface="Calibri" panose="020F0502020204030204"/>
              </a:rPr>
              <a:t>Amitriptyline 25mg ON</a:t>
            </a:r>
          </a:p>
          <a:p>
            <a:pPr marL="0" indent="0">
              <a:buNone/>
            </a:pPr>
            <a:r>
              <a:rPr lang="en-GB">
                <a:cs typeface="Calibri" panose="020F0502020204030204"/>
              </a:rPr>
              <a:t>Tramadol 50mg QDS</a:t>
            </a:r>
          </a:p>
          <a:p>
            <a:pPr marL="0" indent="0">
              <a:buNone/>
            </a:pPr>
            <a:r>
              <a:rPr lang="en-GB">
                <a:cs typeface="Calibri" panose="020F0502020204030204"/>
              </a:rPr>
              <a:t>Paracetamol 1g QDS</a:t>
            </a:r>
          </a:p>
          <a:p>
            <a:pPr marL="0" indent="0">
              <a:buNone/>
            </a:pPr>
            <a:r>
              <a:rPr lang="en-GB">
                <a:cs typeface="Calibri" panose="020F0502020204030204"/>
              </a:rPr>
              <a:t>Hydroxyzine 25mg OD</a:t>
            </a:r>
          </a:p>
          <a:p>
            <a:pPr marL="0" indent="0">
              <a:buNone/>
            </a:pPr>
            <a:endParaRPr lang="en-GB">
              <a:cs typeface="Calibri" panose="020F0502020204030204"/>
            </a:endParaRPr>
          </a:p>
          <a:p>
            <a:pPr marL="0" indent="0">
              <a:buNone/>
            </a:pPr>
            <a:endParaRPr lang="en-GB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4094683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5E98AB-CBD2-E3F7-69BF-0243125F1C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cs typeface="Calibri Light"/>
              </a:rPr>
              <a:t>Case 2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30B9AB-1DFE-B089-9360-6E2D7600A5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GB" sz="2800" baseline="0">
                <a:latin typeface="Calibri"/>
                <a:ea typeface="Arial"/>
                <a:cs typeface="Arial"/>
              </a:rPr>
              <a:t>OE:</a:t>
            </a:r>
            <a:r>
              <a:rPr lang="en-GB">
                <a:latin typeface="Calibri"/>
                <a:ea typeface="Arial"/>
                <a:cs typeface="Arial"/>
              </a:rPr>
              <a:t> </a:t>
            </a:r>
            <a:endParaRPr lang="en-US">
              <a:latin typeface="Calibri"/>
              <a:ea typeface="Arial"/>
              <a:cs typeface="Calibri" panose="020F0502020204030204"/>
            </a:endParaRPr>
          </a:p>
          <a:p>
            <a:pPr marL="0" lvl="0" indent="0">
              <a:buNone/>
            </a:pPr>
            <a:r>
              <a:rPr lang="en-GB" sz="2800" baseline="0">
                <a:latin typeface="Calibri"/>
                <a:ea typeface="Arial"/>
                <a:cs typeface="Arial"/>
              </a:rPr>
              <a:t>Hyperactive</a:t>
            </a:r>
            <a:r>
              <a:rPr lang="en-US" sz="2800">
                <a:latin typeface="Calibri"/>
                <a:ea typeface="Arial"/>
                <a:cs typeface="Arial"/>
              </a:rPr>
              <a:t>​</a:t>
            </a:r>
            <a:endParaRPr lang="en-US">
              <a:cs typeface="Calibri"/>
            </a:endParaRPr>
          </a:p>
          <a:p>
            <a:pPr marL="0" lvl="0" indent="0" rtl="0">
              <a:buNone/>
            </a:pPr>
            <a:r>
              <a:rPr lang="en-GB" sz="2800" baseline="0">
                <a:latin typeface="Calibri"/>
                <a:ea typeface="Arial"/>
                <a:cs typeface="Arial"/>
              </a:rPr>
              <a:t>Orientated</a:t>
            </a:r>
            <a:r>
              <a:rPr lang="en-US" sz="2800">
                <a:latin typeface="Calibri"/>
                <a:ea typeface="Arial"/>
                <a:cs typeface="Arial"/>
              </a:rPr>
              <a:t>​</a:t>
            </a:r>
          </a:p>
          <a:p>
            <a:pPr marL="0" lvl="0" indent="0" rtl="0">
              <a:buNone/>
            </a:pPr>
            <a:r>
              <a:rPr lang="en-GB" sz="2800" baseline="0">
                <a:latin typeface="Calibri"/>
                <a:ea typeface="Arial"/>
                <a:cs typeface="Arial"/>
              </a:rPr>
              <a:t>Generalised chorea limbs &amp; trunk</a:t>
            </a:r>
            <a:r>
              <a:rPr lang="en-US" sz="2800">
                <a:latin typeface="Calibri"/>
                <a:ea typeface="Arial"/>
                <a:cs typeface="Arial"/>
              </a:rPr>
              <a:t>​</a:t>
            </a:r>
          </a:p>
          <a:p>
            <a:pPr marL="0" lvl="0" indent="0" rtl="0">
              <a:buNone/>
            </a:pPr>
            <a:r>
              <a:rPr lang="en-GB" sz="2800">
                <a:latin typeface="Calibri"/>
                <a:ea typeface="Arial"/>
                <a:cs typeface="Arial"/>
              </a:rPr>
              <a:t>​</a:t>
            </a:r>
          </a:p>
          <a:p>
            <a:pPr marL="0" lvl="0" indent="0" rtl="0">
              <a:buNone/>
            </a:pPr>
            <a:r>
              <a:rPr lang="en-GB" sz="2800" baseline="0">
                <a:latin typeface="Calibri"/>
                <a:ea typeface="Arial"/>
                <a:cs typeface="Arial"/>
              </a:rPr>
              <a:t>Ix:</a:t>
            </a:r>
            <a:r>
              <a:rPr lang="en-US" sz="2800">
                <a:latin typeface="Calibri"/>
                <a:ea typeface="Arial"/>
                <a:cs typeface="Arial"/>
              </a:rPr>
              <a:t>​</a:t>
            </a:r>
          </a:p>
          <a:p>
            <a:pPr marL="0" lvl="0" indent="0" rtl="0">
              <a:buNone/>
            </a:pPr>
            <a:r>
              <a:rPr lang="en-GB" sz="2800" baseline="0">
                <a:latin typeface="Calibri"/>
                <a:ea typeface="Arial"/>
                <a:cs typeface="Arial"/>
              </a:rPr>
              <a:t>ECG NSR 1st </a:t>
            </a:r>
            <a:r>
              <a:rPr lang="en-GB" sz="2800" baseline="0" err="1">
                <a:latin typeface="Calibri"/>
                <a:ea typeface="Arial"/>
                <a:cs typeface="Arial"/>
              </a:rPr>
              <a:t>deg</a:t>
            </a:r>
            <a:r>
              <a:rPr lang="en-GB" sz="2800" baseline="0">
                <a:latin typeface="Calibri"/>
                <a:ea typeface="Arial"/>
                <a:cs typeface="Arial"/>
              </a:rPr>
              <a:t> block QTc 525</a:t>
            </a:r>
            <a:r>
              <a:rPr lang="en-US" sz="2800">
                <a:latin typeface="Calibri"/>
                <a:ea typeface="Arial"/>
                <a:cs typeface="Arial"/>
              </a:rPr>
              <a:t>​</a:t>
            </a:r>
          </a:p>
          <a:p>
            <a:pPr marL="0" lvl="0" indent="0" rtl="0">
              <a:buNone/>
            </a:pPr>
            <a:r>
              <a:rPr lang="en-GB" sz="2800" baseline="0">
                <a:latin typeface="Calibri"/>
                <a:ea typeface="Arial"/>
                <a:cs typeface="Arial"/>
              </a:rPr>
              <a:t>CT Head: severe small vessel disease. No established infarcts.</a:t>
            </a:r>
            <a:endParaRPr lang="en-GB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2814112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E508EB-FC87-033C-4415-CD4508ED7A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cs typeface="Calibri Light"/>
              </a:rPr>
              <a:t>Causes of chorea in the Elderly 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A8703A-4F76-8D50-A77B-8D0D866D10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GB">
                <a:cs typeface="Calibri"/>
              </a:rPr>
              <a:t>Senile chorea </a:t>
            </a:r>
          </a:p>
          <a:p>
            <a:r>
              <a:rPr lang="en-GB">
                <a:cs typeface="Calibri"/>
              </a:rPr>
              <a:t>Huntington's chorea </a:t>
            </a:r>
            <a:endParaRPr lang="en-GB" sz="1800">
              <a:cs typeface="Calibri"/>
            </a:endParaRPr>
          </a:p>
          <a:p>
            <a:r>
              <a:rPr lang="en-GB">
                <a:cs typeface="Calibri"/>
              </a:rPr>
              <a:t>Stroke</a:t>
            </a:r>
          </a:p>
          <a:p>
            <a:r>
              <a:rPr lang="en-GB">
                <a:cs typeface="Calibri"/>
              </a:rPr>
              <a:t>Autoimmune thyroiditis</a:t>
            </a:r>
          </a:p>
          <a:p>
            <a:r>
              <a:rPr lang="en-GB">
                <a:cs typeface="Calibri"/>
              </a:rPr>
              <a:t>Hyperglycaemic chorea – non </a:t>
            </a:r>
            <a:r>
              <a:rPr lang="en-GB" err="1">
                <a:cs typeface="Calibri"/>
              </a:rPr>
              <a:t>ketotic</a:t>
            </a:r>
            <a:r>
              <a:rPr lang="en-GB">
                <a:cs typeface="Calibri"/>
              </a:rPr>
              <a:t> hyperglycaemia </a:t>
            </a:r>
            <a:endParaRPr lang="en-GB" sz="1800">
              <a:cs typeface="Calibri"/>
            </a:endParaRPr>
          </a:p>
          <a:p>
            <a:r>
              <a:rPr lang="en-GB">
                <a:cs typeface="Calibri"/>
              </a:rPr>
              <a:t>Coeliac disease </a:t>
            </a:r>
            <a:endParaRPr lang="en-GB" sz="1800">
              <a:cs typeface="Calibri"/>
            </a:endParaRPr>
          </a:p>
          <a:p>
            <a:r>
              <a:rPr lang="en-GB">
                <a:cs typeface="Calibri"/>
              </a:rPr>
              <a:t>Low B12</a:t>
            </a:r>
          </a:p>
          <a:p>
            <a:r>
              <a:rPr lang="en-GB">
                <a:ea typeface="+mn-lt"/>
                <a:cs typeface="+mn-lt"/>
              </a:rPr>
              <a:t>Vasculitis, antiphospholipid syndrome,  lupus, paraproteinemia, polycythaemia vera</a:t>
            </a:r>
            <a:endParaRPr lang="en-GB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554082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70F2B4-D953-F350-D905-9B5F398729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cs typeface="Calibri Light"/>
              </a:rPr>
              <a:t>Case 2: Medication Review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C6F361-82A5-DAF6-B399-2C71854C220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GB">
                <a:cs typeface="Calibri"/>
              </a:rPr>
              <a:t>Aspirin 75mg OD</a:t>
            </a:r>
            <a:endParaRPr lang="en-US">
              <a:cs typeface="Calibri"/>
            </a:endParaRPr>
          </a:p>
          <a:p>
            <a:pPr marL="0" indent="0">
              <a:buNone/>
            </a:pPr>
            <a:r>
              <a:rPr lang="en-GB" err="1">
                <a:cs typeface="Calibri"/>
              </a:rPr>
              <a:t>Dosulepin</a:t>
            </a:r>
            <a:r>
              <a:rPr lang="en-GB">
                <a:cs typeface="Calibri"/>
              </a:rPr>
              <a:t> 75mg OD</a:t>
            </a:r>
          </a:p>
          <a:p>
            <a:pPr marL="0" indent="0">
              <a:buNone/>
            </a:pPr>
            <a:r>
              <a:rPr lang="en-GB">
                <a:cs typeface="Calibri"/>
              </a:rPr>
              <a:t>Amitriptyline 25mg ON</a:t>
            </a:r>
            <a:endParaRPr lang="en-US">
              <a:cs typeface="Calibri"/>
            </a:endParaRPr>
          </a:p>
          <a:p>
            <a:pPr marL="0" indent="0">
              <a:buNone/>
            </a:pPr>
            <a:r>
              <a:rPr lang="en-GB">
                <a:cs typeface="Calibri"/>
              </a:rPr>
              <a:t>Tramadol 50mg QDS</a:t>
            </a:r>
            <a:endParaRPr lang="en-US">
              <a:cs typeface="Calibri"/>
            </a:endParaRPr>
          </a:p>
          <a:p>
            <a:pPr marL="0" indent="0">
              <a:buNone/>
            </a:pPr>
            <a:r>
              <a:rPr lang="en-GB">
                <a:cs typeface="Calibri"/>
              </a:rPr>
              <a:t>Paracetamol 1g QDS</a:t>
            </a:r>
            <a:endParaRPr lang="en-US">
              <a:cs typeface="Calibri"/>
            </a:endParaRPr>
          </a:p>
          <a:p>
            <a:pPr marL="0" indent="0">
              <a:buNone/>
            </a:pPr>
            <a:r>
              <a:rPr lang="en-GB">
                <a:cs typeface="Calibri"/>
              </a:rPr>
              <a:t>Hydroxyzine 25mg OD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D3BAA7-3EC2-9911-3777-1447430C714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514350" indent="-514350">
              <a:buAutoNum type="arabicPeriod"/>
            </a:pPr>
            <a:r>
              <a:rPr lang="en-GB" err="1">
                <a:cs typeface="Calibri" panose="020F0502020204030204"/>
              </a:rPr>
              <a:t>Dosulepin</a:t>
            </a:r>
            <a:r>
              <a:rPr lang="en-GB">
                <a:cs typeface="Calibri" panose="020F0502020204030204"/>
              </a:rPr>
              <a:t> --&gt; </a:t>
            </a:r>
            <a:r>
              <a:rPr lang="en-GB" err="1">
                <a:cs typeface="Calibri" panose="020F0502020204030204"/>
              </a:rPr>
              <a:t>Mirtazepine</a:t>
            </a:r>
            <a:endParaRPr lang="en-GB">
              <a:cs typeface="Calibri" panose="020F0502020204030204"/>
            </a:endParaRPr>
          </a:p>
          <a:p>
            <a:pPr marL="514350" indent="-514350">
              <a:buAutoNum type="arabicPeriod"/>
            </a:pPr>
            <a:r>
              <a:rPr lang="en-GB">
                <a:cs typeface="Calibri" panose="020F0502020204030204"/>
              </a:rPr>
              <a:t>Amitriptyline: stopped</a:t>
            </a:r>
          </a:p>
          <a:p>
            <a:pPr marL="514350" indent="-514350">
              <a:buAutoNum type="arabicPeriod"/>
            </a:pPr>
            <a:r>
              <a:rPr lang="en-GB">
                <a:cs typeface="Calibri" panose="020F0502020204030204"/>
              </a:rPr>
              <a:t>Tramadol reviewed</a:t>
            </a:r>
          </a:p>
          <a:p>
            <a:pPr marL="514350" indent="-514350">
              <a:buAutoNum type="arabicPeriod"/>
            </a:pPr>
            <a:r>
              <a:rPr lang="en-GB">
                <a:cs typeface="Calibri" panose="020F0502020204030204"/>
              </a:rPr>
              <a:t>ACB Score = 11</a:t>
            </a:r>
          </a:p>
        </p:txBody>
      </p:sp>
    </p:spTree>
    <p:extLst>
      <p:ext uri="{BB962C8B-B14F-4D97-AF65-F5344CB8AC3E}">
        <p14:creationId xmlns:p14="http://schemas.microsoft.com/office/powerpoint/2010/main" val="20739845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E3063F-820C-E594-B768-46174F764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cs typeface="Calibri Light"/>
              </a:rPr>
              <a:t>ACB Score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9E2F10-11A9-AEB3-9490-A2DB9E63B9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en-GB">
                <a:cs typeface="Calibri" panose="020F0502020204030204"/>
              </a:rPr>
              <a:t>The ACB effects are </a:t>
            </a:r>
            <a:r>
              <a:rPr lang="en-GB" b="1">
                <a:cs typeface="Calibri" panose="020F0502020204030204"/>
              </a:rPr>
              <a:t>proportionate to the dose and duration</a:t>
            </a:r>
            <a:r>
              <a:rPr lang="en-GB">
                <a:cs typeface="Calibri" panose="020F0502020204030204"/>
              </a:rPr>
              <a:t> of exposure. </a:t>
            </a:r>
            <a:endParaRPr lang="en-US">
              <a:cs typeface="Calibri" panose="020F0502020204030204"/>
            </a:endParaRPr>
          </a:p>
          <a:p>
            <a:pPr marL="0" indent="0" algn="ctr">
              <a:buNone/>
            </a:pPr>
            <a:endParaRPr lang="en-GB">
              <a:cs typeface="Calibri" panose="020F0502020204030204"/>
            </a:endParaRPr>
          </a:p>
          <a:p>
            <a:pPr marL="0" indent="0" algn="ctr">
              <a:buNone/>
            </a:pPr>
            <a:r>
              <a:rPr lang="en-GB">
                <a:cs typeface="Calibri" panose="020F0502020204030204"/>
              </a:rPr>
              <a:t>ACB score of 3 or more may increase the risks of </a:t>
            </a:r>
            <a:r>
              <a:rPr lang="en-GB" b="1">
                <a:cs typeface="Calibri" panose="020F0502020204030204"/>
              </a:rPr>
              <a:t>cognitive impairment, functional impairment, falls and mortality</a:t>
            </a:r>
            <a:r>
              <a:rPr lang="en-GB">
                <a:cs typeface="Calibri" panose="020F0502020204030204"/>
              </a:rPr>
              <a:t> in older adults (&gt; 50 – 65 years). </a:t>
            </a:r>
            <a:endParaRPr lang="en-US">
              <a:cs typeface="Calibri" panose="020F0502020204030204"/>
            </a:endParaRPr>
          </a:p>
          <a:p>
            <a:pPr marL="0" indent="0" algn="ctr">
              <a:buNone/>
            </a:pPr>
            <a:endParaRPr lang="en-GB">
              <a:cs typeface="Calibri" panose="020F0502020204030204"/>
            </a:endParaRPr>
          </a:p>
          <a:p>
            <a:pPr marL="0" indent="0" algn="ctr">
              <a:buNone/>
            </a:pPr>
            <a:r>
              <a:rPr lang="en-GB">
                <a:cs typeface="Calibri" panose="020F0502020204030204"/>
              </a:rPr>
              <a:t>Increased doses and long duration of use are associated with </a:t>
            </a:r>
            <a:r>
              <a:rPr lang="en-GB" b="1">
                <a:cs typeface="Calibri" panose="020F0502020204030204"/>
              </a:rPr>
              <a:t>increased risk of dementia. </a:t>
            </a:r>
            <a:endParaRPr lang="en-US" b="1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3608271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8D6B38-D4D1-F9F2-4D66-0DB7ACA2C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74720"/>
          </a:xfrm>
        </p:spPr>
        <p:txBody>
          <a:bodyPr/>
          <a:lstStyle/>
          <a:p>
            <a:r>
              <a:rPr lang="en-GB">
                <a:cs typeface="Calibri Light"/>
              </a:rPr>
              <a:t>Management 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F8AB16-EC0C-5133-8375-E873FF5346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6421"/>
            <a:ext cx="10515600" cy="492054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GB">
                <a:cs typeface="Calibri"/>
              </a:rPr>
              <a:t>Addressed LSBP drop with medication changes </a:t>
            </a:r>
            <a:endParaRPr lang="en-US"/>
          </a:p>
          <a:p>
            <a:pPr marL="0" indent="0">
              <a:buNone/>
            </a:pPr>
            <a:endParaRPr lang="en-GB">
              <a:cs typeface="Calibri"/>
            </a:endParaRPr>
          </a:p>
          <a:p>
            <a:pPr marL="0" indent="0">
              <a:buNone/>
            </a:pPr>
            <a:r>
              <a:rPr lang="en-GB">
                <a:cs typeface="Calibri"/>
              </a:rPr>
              <a:t>Planned to start  </a:t>
            </a:r>
            <a:r>
              <a:rPr lang="en-GB" b="1">
                <a:cs typeface="Calibri"/>
              </a:rPr>
              <a:t>Tetrabenazine</a:t>
            </a:r>
            <a:r>
              <a:rPr lang="en-GB">
                <a:cs typeface="Calibri"/>
              </a:rPr>
              <a:t> – a medication often prescribed for movement disorders such to help with symptoms </a:t>
            </a:r>
          </a:p>
          <a:p>
            <a:pPr marL="0" indent="0">
              <a:buNone/>
            </a:pPr>
            <a:endParaRPr lang="en-GB">
              <a:cs typeface="Calibri"/>
            </a:endParaRPr>
          </a:p>
          <a:p>
            <a:pPr marL="0" indent="0">
              <a:buNone/>
            </a:pPr>
            <a:r>
              <a:rPr lang="en-GB">
                <a:cs typeface="Calibri"/>
              </a:rPr>
              <a:t>However – prolonged QT – multiple causative admission medications; Hydroxyzine (prescribed for pruritis) and also amitriptyline.</a:t>
            </a:r>
          </a:p>
          <a:p>
            <a:pPr marL="0" indent="0">
              <a:buNone/>
            </a:pPr>
            <a:endParaRPr lang="en-GB">
              <a:cs typeface="Calibri"/>
            </a:endParaRPr>
          </a:p>
          <a:p>
            <a:pPr marL="0" indent="0">
              <a:buNone/>
            </a:pPr>
            <a:r>
              <a:rPr lang="en-GB">
                <a:cs typeface="Calibri"/>
              </a:rPr>
              <a:t>QTc normalised after medication changes – </a:t>
            </a:r>
            <a:r>
              <a:rPr lang="en-GB" err="1">
                <a:cs typeface="Calibri"/>
              </a:rPr>
              <a:t>tetrabenzine</a:t>
            </a:r>
            <a:r>
              <a:rPr lang="en-GB">
                <a:cs typeface="Calibri"/>
              </a:rPr>
              <a:t> started</a:t>
            </a:r>
          </a:p>
        </p:txBody>
      </p:sp>
    </p:spTree>
    <p:extLst>
      <p:ext uri="{BB962C8B-B14F-4D97-AF65-F5344CB8AC3E}">
        <p14:creationId xmlns:p14="http://schemas.microsoft.com/office/powerpoint/2010/main" val="7873558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5D302D-08D4-7B48-C81A-676C5F2E34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cs typeface="Calibri Light"/>
              </a:rPr>
              <a:t>Case 2 outcome 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4ADD5A-048A-AD73-48A1-79D9B39AE2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GB">
                <a:cs typeface="Calibri"/>
              </a:rPr>
              <a:t>Genetic testing</a:t>
            </a:r>
            <a:endParaRPr lang="en-US">
              <a:cs typeface="Calibri"/>
            </a:endParaRPr>
          </a:p>
          <a:p>
            <a:pPr marL="914400" lvl="1"/>
            <a:r>
              <a:rPr lang="en-GB">
                <a:cs typeface="Calibri"/>
              </a:rPr>
              <a:t>29 CAG repeats in the intermediate range</a:t>
            </a:r>
            <a:endParaRPr lang="en-US">
              <a:cs typeface="Calibri"/>
            </a:endParaRPr>
          </a:p>
          <a:p>
            <a:pPr marL="914400" lvl="1"/>
            <a:r>
              <a:rPr lang="en-GB">
                <a:cs typeface="Calibri"/>
              </a:rPr>
              <a:t>She will not be affected by HD, however her family will need genetic testing</a:t>
            </a:r>
            <a:endParaRPr lang="en-US">
              <a:cs typeface="Calibri"/>
            </a:endParaRPr>
          </a:p>
          <a:p>
            <a:pPr marL="914400" lvl="1"/>
            <a:r>
              <a:rPr lang="en-GB">
                <a:cs typeface="Calibri"/>
              </a:rPr>
              <a:t>This allele may be unstable on transmission &amp; offspring may be at risk.</a:t>
            </a:r>
            <a:endParaRPr lang="en-US">
              <a:cs typeface="Calibri"/>
            </a:endParaRPr>
          </a:p>
          <a:p>
            <a:pPr marL="914400" lvl="1"/>
            <a:r>
              <a:rPr lang="en-GB">
                <a:cs typeface="Calibri"/>
              </a:rPr>
              <a:t>Family informed and referred to Leeds. </a:t>
            </a:r>
            <a:endParaRPr lang="en-US">
              <a:cs typeface="Calibri"/>
            </a:endParaRPr>
          </a:p>
          <a:p>
            <a:pPr lvl="1" indent="0" algn="ctr">
              <a:buNone/>
            </a:pPr>
            <a:endParaRPr lang="en-GB">
              <a:cs typeface="Calibri"/>
            </a:endParaRPr>
          </a:p>
          <a:p>
            <a:pPr lvl="1" indent="0" algn="ctr">
              <a:buNone/>
            </a:pPr>
            <a:endParaRPr lang="en-GB">
              <a:cs typeface="Calibri"/>
            </a:endParaRPr>
          </a:p>
          <a:p>
            <a:pPr marL="0" indent="0" algn="ctr">
              <a:buNone/>
            </a:pPr>
            <a:r>
              <a:rPr lang="en-GB">
                <a:cs typeface="Calibri"/>
              </a:rPr>
              <a:t>Symptoms entirely settled with medication changes and treatment.</a:t>
            </a:r>
          </a:p>
        </p:txBody>
      </p:sp>
    </p:spTree>
    <p:extLst>
      <p:ext uri="{BB962C8B-B14F-4D97-AF65-F5344CB8AC3E}">
        <p14:creationId xmlns:p14="http://schemas.microsoft.com/office/powerpoint/2010/main" val="34172355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49D686-F164-B9F5-D3A4-4F7016FB97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cs typeface="Calibri Light"/>
              </a:rPr>
              <a:t>Case 3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59FB5B-1F1C-DA0F-6C1E-5EEA09B1BD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843666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en-GB">
                <a:cs typeface="Calibri"/>
              </a:rPr>
              <a:t>87yr old lady : multifactorial fall : No injuries</a:t>
            </a:r>
            <a:endParaRPr lang="en-US">
              <a:cs typeface="Calibri" panose="020F0502020204030204"/>
            </a:endParaRPr>
          </a:p>
          <a:p>
            <a:pPr marL="0" indent="0" algn="ctr">
              <a:buNone/>
            </a:pPr>
            <a:endParaRPr lang="en-GB">
              <a:cs typeface="Calibri"/>
            </a:endParaRPr>
          </a:p>
          <a:p>
            <a:pPr marL="0" indent="0" algn="ctr">
              <a:buNone/>
            </a:pPr>
            <a:r>
              <a:rPr lang="en-GB">
                <a:cs typeface="Calibri"/>
              </a:rPr>
              <a:t>3rd fall in last 6 months</a:t>
            </a:r>
          </a:p>
          <a:p>
            <a:endParaRPr lang="en-GB">
              <a:cs typeface="Calibri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E1A620D-ABEC-7703-74CB-D6ECBD473FFA}"/>
              </a:ext>
            </a:extLst>
          </p:cNvPr>
          <p:cNvSpPr txBox="1"/>
          <p:nvPr/>
        </p:nvSpPr>
        <p:spPr>
          <a:xfrm>
            <a:off x="630381" y="4080163"/>
            <a:ext cx="2826327" cy="181588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2800">
                <a:cs typeface="Calibri"/>
              </a:rPr>
              <a:t>Background:</a:t>
            </a:r>
          </a:p>
          <a:p>
            <a:r>
              <a:rPr lang="en-GB" sz="2800">
                <a:cs typeface="Calibri"/>
              </a:rPr>
              <a:t>Hypertension</a:t>
            </a:r>
            <a:endParaRPr lang="en-GB">
              <a:cs typeface="Calibri" panose="020F0502020204030204"/>
            </a:endParaRPr>
          </a:p>
          <a:p>
            <a:r>
              <a:rPr lang="en-GB" sz="2800">
                <a:cs typeface="Calibri"/>
              </a:rPr>
              <a:t>Atrial Fibrillation</a:t>
            </a:r>
          </a:p>
          <a:p>
            <a:r>
              <a:rPr lang="en-GB" sz="2800">
                <a:cs typeface="Calibri"/>
              </a:rPr>
              <a:t>Osteoarthritis</a:t>
            </a:r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75A48FC-03A5-539D-936A-6C4644439C5B}"/>
              </a:ext>
            </a:extLst>
          </p:cNvPr>
          <p:cNvSpPr txBox="1"/>
          <p:nvPr/>
        </p:nvSpPr>
        <p:spPr>
          <a:xfrm>
            <a:off x="4371109" y="4080163"/>
            <a:ext cx="2854036" cy="181588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2800">
                <a:cs typeface="Calibri"/>
              </a:rPr>
              <a:t>Lives alone</a:t>
            </a:r>
          </a:p>
          <a:p>
            <a:r>
              <a:rPr lang="en-GB" sz="2800">
                <a:cs typeface="Calibri"/>
              </a:rPr>
              <a:t>Mobile with WZF</a:t>
            </a:r>
          </a:p>
          <a:p>
            <a:r>
              <a:rPr lang="en-GB" sz="2800">
                <a:cs typeface="Calibri"/>
              </a:rPr>
              <a:t>Carers BD</a:t>
            </a:r>
          </a:p>
          <a:p>
            <a:r>
              <a:rPr lang="en-GB" sz="2800">
                <a:cs typeface="Calibri"/>
              </a:rPr>
              <a:t>Falls pendant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065C379-AFDC-FC62-30F4-75955062F291}"/>
              </a:ext>
            </a:extLst>
          </p:cNvPr>
          <p:cNvSpPr txBox="1"/>
          <p:nvPr/>
        </p:nvSpPr>
        <p:spPr>
          <a:xfrm>
            <a:off x="8028708" y="4080163"/>
            <a:ext cx="3034146" cy="224676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2800">
                <a:cs typeface="Calibri"/>
              </a:rPr>
              <a:t>Apixaban</a:t>
            </a:r>
            <a:endParaRPr lang="en-US">
              <a:cs typeface="Calibri"/>
            </a:endParaRPr>
          </a:p>
          <a:p>
            <a:r>
              <a:rPr lang="en-GB" sz="2800">
                <a:cs typeface="Calibri"/>
              </a:rPr>
              <a:t>Ramipril </a:t>
            </a:r>
          </a:p>
          <a:p>
            <a:r>
              <a:rPr lang="en-GB" sz="2800">
                <a:cs typeface="Calibri"/>
              </a:rPr>
              <a:t>Paracetamol</a:t>
            </a:r>
          </a:p>
          <a:p>
            <a:r>
              <a:rPr lang="en-GB" sz="2800">
                <a:cs typeface="Calibri"/>
              </a:rPr>
              <a:t>Diclofenac gel</a:t>
            </a:r>
          </a:p>
          <a:p>
            <a:endParaRPr lang="en-GB" sz="28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614898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222CC3-F4E6-409F-A8CA-CCDEE5752B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cs typeface="Calibri Light"/>
              </a:rPr>
              <a:t>Case 3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BEDB5C-23D1-8300-407C-B4478B37D4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GB">
                <a:cs typeface="Calibri" panose="020F0502020204030204"/>
              </a:rPr>
              <a:t>Opportunistic Review</a:t>
            </a:r>
            <a:endParaRPr lang="en-US"/>
          </a:p>
          <a:p>
            <a:pPr marL="0" indent="0">
              <a:buNone/>
            </a:pPr>
            <a:endParaRPr lang="en-GB">
              <a:cs typeface="Calibri" panose="020F0502020204030204"/>
            </a:endParaRPr>
          </a:p>
          <a:p>
            <a:pPr marL="0" indent="0">
              <a:buNone/>
            </a:pPr>
            <a:r>
              <a:rPr lang="en-GB">
                <a:cs typeface="Calibri" panose="020F0502020204030204"/>
              </a:rPr>
              <a:t>BP </a:t>
            </a:r>
          </a:p>
          <a:p>
            <a:pPr marL="0" indent="0">
              <a:buNone/>
            </a:pPr>
            <a:r>
              <a:rPr lang="en-GB">
                <a:cs typeface="Calibri" panose="020F0502020204030204"/>
              </a:rPr>
              <a:t>Postural hypotension</a:t>
            </a:r>
          </a:p>
          <a:p>
            <a:pPr marL="0" indent="0">
              <a:buNone/>
            </a:pPr>
            <a:r>
              <a:rPr lang="en-GB">
                <a:cs typeface="Calibri" panose="020F0502020204030204"/>
              </a:rPr>
              <a:t>Bone Health Assessment</a:t>
            </a:r>
          </a:p>
          <a:p>
            <a:pPr marL="0" indent="0">
              <a:buNone/>
            </a:pPr>
            <a:r>
              <a:rPr lang="en-GB">
                <a:cs typeface="Calibri" panose="020F0502020204030204"/>
              </a:rPr>
              <a:t>DOAC</a:t>
            </a:r>
          </a:p>
          <a:p>
            <a:pPr marL="0" indent="0">
              <a:buNone/>
            </a:pPr>
            <a:r>
              <a:rPr lang="en-GB">
                <a:cs typeface="Calibri" panose="020F0502020204030204"/>
              </a:rPr>
              <a:t>Falls and environment assessment</a:t>
            </a:r>
          </a:p>
          <a:p>
            <a:pPr marL="0" indent="0">
              <a:buNone/>
            </a:pPr>
            <a:endParaRPr lang="en-GB">
              <a:cs typeface="Calibri" panose="020F0502020204030204"/>
            </a:endParaRPr>
          </a:p>
          <a:p>
            <a:pPr marL="0" indent="0">
              <a:buNone/>
            </a:pPr>
            <a:endParaRPr lang="en-GB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2602116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DEBE86-4FF8-335E-5822-CF080AE06E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cs typeface="Calibri Light"/>
              </a:rPr>
              <a:t>Case 1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51DFEF-5774-E708-E1AB-5F97FBA773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16570"/>
            <a:ext cx="10515600" cy="1899084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 algn="ctr">
              <a:buNone/>
            </a:pPr>
            <a:r>
              <a:rPr lang="en-GB">
                <a:cs typeface="Calibri"/>
              </a:rPr>
              <a:t>96 year old lady: multifactorial fall</a:t>
            </a:r>
            <a:endParaRPr lang="en-US"/>
          </a:p>
          <a:p>
            <a:pPr marL="0" indent="0" algn="ctr">
              <a:buNone/>
            </a:pPr>
            <a:endParaRPr lang="en-GB">
              <a:cs typeface="Calibri"/>
            </a:endParaRPr>
          </a:p>
          <a:p>
            <a:pPr marL="0" indent="0" algn="ctr">
              <a:buNone/>
            </a:pPr>
            <a:r>
              <a:rPr lang="en-GB">
                <a:cs typeface="Calibri"/>
              </a:rPr>
              <a:t>"unsteady on feet"   </a:t>
            </a:r>
          </a:p>
          <a:p>
            <a:pPr marL="0" indent="0" algn="ctr">
              <a:buNone/>
            </a:pPr>
            <a:r>
              <a:rPr lang="en-GB">
                <a:cs typeface="Calibri"/>
              </a:rPr>
              <a:t>Scared of falling</a:t>
            </a:r>
          </a:p>
          <a:p>
            <a:pPr marL="0" indent="0" algn="ctr">
              <a:buNone/>
            </a:pPr>
            <a:endParaRPr lang="en-GB">
              <a:cs typeface="Calibri"/>
            </a:endParaRPr>
          </a:p>
          <a:p>
            <a:pPr marL="0" indent="0">
              <a:buNone/>
            </a:pPr>
            <a:endParaRPr lang="en-GB">
              <a:cs typeface="Calibri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EA35B933-7737-676B-0CB7-C9F308F489CF}"/>
              </a:ext>
            </a:extLst>
          </p:cNvPr>
          <p:cNvSpPr txBox="1"/>
          <p:nvPr/>
        </p:nvSpPr>
        <p:spPr>
          <a:xfrm>
            <a:off x="727363" y="4426527"/>
            <a:ext cx="4197927" cy="138499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GB" sz="2800">
                <a:cs typeface="Calibri"/>
              </a:rPr>
              <a:t>Hypertension</a:t>
            </a:r>
          </a:p>
          <a:p>
            <a:r>
              <a:rPr lang="en-GB" sz="2800">
                <a:cs typeface="Calibri"/>
              </a:rPr>
              <a:t>Type 2DM</a:t>
            </a:r>
          </a:p>
          <a:p>
            <a:r>
              <a:rPr lang="en-GB" sz="2800">
                <a:cs typeface="Calibri"/>
              </a:rPr>
              <a:t>Hearing &amp; visually impaired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3A00DF91-CAAA-0BEF-F95C-AD648B4C28AE}"/>
              </a:ext>
            </a:extLst>
          </p:cNvPr>
          <p:cNvSpPr txBox="1"/>
          <p:nvPr/>
        </p:nvSpPr>
        <p:spPr>
          <a:xfrm>
            <a:off x="6809508" y="4426527"/>
            <a:ext cx="4197927" cy="138499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2800">
                <a:cs typeface="Calibri"/>
              </a:rPr>
              <a:t>Lives alone</a:t>
            </a:r>
            <a:endParaRPr lang="en-US">
              <a:cs typeface="Calibri"/>
            </a:endParaRPr>
          </a:p>
          <a:p>
            <a:r>
              <a:rPr lang="en-GB" sz="2800">
                <a:cs typeface="Calibri"/>
              </a:rPr>
              <a:t>No POC</a:t>
            </a:r>
          </a:p>
          <a:p>
            <a:r>
              <a:rPr lang="en-GB" sz="2800">
                <a:cs typeface="Calibri"/>
              </a:rPr>
              <a:t>No equipment in place</a:t>
            </a:r>
          </a:p>
        </p:txBody>
      </p:sp>
    </p:spTree>
    <p:extLst>
      <p:ext uri="{BB962C8B-B14F-4D97-AF65-F5344CB8AC3E}">
        <p14:creationId xmlns:p14="http://schemas.microsoft.com/office/powerpoint/2010/main" val="2345244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E38770-2BC1-1712-79E9-2224509705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20280"/>
            <a:ext cx="10515600" cy="5556683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GB">
                <a:cs typeface="Calibri"/>
              </a:rPr>
              <a:t>CHADS2VASC Score = 2</a:t>
            </a:r>
            <a:endParaRPr lang="en-US"/>
          </a:p>
          <a:p>
            <a:pPr lvl="1"/>
            <a:r>
              <a:rPr lang="en-GB">
                <a:solidFill>
                  <a:srgbClr val="000000"/>
                </a:solidFill>
                <a:ea typeface="+mn-lt"/>
                <a:cs typeface="+mn-lt"/>
              </a:rPr>
              <a:t>Intermed Risk thromboembolic event 4% risk / </a:t>
            </a:r>
            <a:r>
              <a:rPr lang="en-GB" err="1">
                <a:solidFill>
                  <a:srgbClr val="000000"/>
                </a:solidFill>
                <a:ea typeface="+mn-lt"/>
                <a:cs typeface="+mn-lt"/>
              </a:rPr>
              <a:t>yr</a:t>
            </a:r>
            <a:r>
              <a:rPr lang="en-GB">
                <a:solidFill>
                  <a:srgbClr val="000000"/>
                </a:solidFill>
                <a:ea typeface="+mn-lt"/>
                <a:cs typeface="+mn-lt"/>
              </a:rPr>
              <a:t> without anticoagulation</a:t>
            </a:r>
          </a:p>
          <a:p>
            <a:pPr marL="457200" lvl="1" indent="0">
              <a:buNone/>
            </a:pPr>
            <a:endParaRPr lang="en-GB">
              <a:solidFill>
                <a:srgbClr val="000000"/>
              </a:solidFill>
              <a:ea typeface="+mn-lt"/>
              <a:cs typeface="+mn-lt"/>
            </a:endParaRPr>
          </a:p>
          <a:p>
            <a:pPr marL="0" indent="0">
              <a:buNone/>
            </a:pPr>
            <a:r>
              <a:rPr lang="en-GB">
                <a:solidFill>
                  <a:srgbClr val="000000"/>
                </a:solidFill>
                <a:ea typeface="+mn-lt"/>
                <a:cs typeface="+mn-lt"/>
              </a:rPr>
              <a:t>ORBIT = 3</a:t>
            </a:r>
          </a:p>
          <a:p>
            <a:pPr lvl="1"/>
            <a:r>
              <a:rPr lang="en-GB">
                <a:solidFill>
                  <a:srgbClr val="000000"/>
                </a:solidFill>
                <a:ea typeface="+mn-lt"/>
                <a:cs typeface="+mn-lt"/>
              </a:rPr>
              <a:t>(Assuming Hb &gt;12, no bleeding history, eGFR &gt;60)</a:t>
            </a:r>
          </a:p>
          <a:p>
            <a:pPr lvl="1"/>
            <a:r>
              <a:rPr lang="en-GB">
                <a:solidFill>
                  <a:srgbClr val="000000"/>
                </a:solidFill>
                <a:ea typeface="+mn-lt"/>
                <a:cs typeface="+mn-lt"/>
              </a:rPr>
              <a:t>Medium risk group 4.7 bleeds / 100 patient years</a:t>
            </a:r>
          </a:p>
          <a:p>
            <a:pPr marL="457200" lvl="1" indent="0">
              <a:buNone/>
            </a:pPr>
            <a:endParaRPr lang="en-GB">
              <a:solidFill>
                <a:srgbClr val="000000"/>
              </a:solidFill>
              <a:ea typeface="+mn-lt"/>
              <a:cs typeface="+mn-lt"/>
            </a:endParaRPr>
          </a:p>
          <a:p>
            <a:pPr marL="0" indent="0">
              <a:buNone/>
            </a:pPr>
            <a:r>
              <a:rPr lang="en-GB">
                <a:solidFill>
                  <a:srgbClr val="000000"/>
                </a:solidFill>
                <a:ea typeface="+mn-lt"/>
                <a:cs typeface="+mn-lt"/>
              </a:rPr>
              <a:t>GARFIELD AF</a:t>
            </a:r>
          </a:p>
          <a:p>
            <a:pPr marL="914400" lvl="1"/>
            <a:r>
              <a:rPr lang="en-GB">
                <a:solidFill>
                  <a:srgbClr val="000000"/>
                </a:solidFill>
                <a:ea typeface="+mn-lt"/>
                <a:cs typeface="+mn-lt"/>
              </a:rPr>
              <a:t>Wider range RF co</a:t>
            </a:r>
          </a:p>
          <a:p>
            <a:pPr marL="457200" lvl="1" indent="0">
              <a:buNone/>
            </a:pPr>
            <a:endParaRPr lang="en-GB">
              <a:solidFill>
                <a:srgbClr val="000000"/>
              </a:solidFill>
              <a:ea typeface="+mn-lt"/>
              <a:cs typeface="+mn-lt"/>
            </a:endParaRPr>
          </a:p>
          <a:p>
            <a:pPr marL="0" indent="0">
              <a:buNone/>
            </a:pPr>
            <a:endParaRPr lang="en-GB">
              <a:solidFill>
                <a:srgbClr val="000000"/>
              </a:solidFill>
              <a:ea typeface="+mn-lt"/>
              <a:cs typeface="+mn-lt"/>
            </a:endParaRPr>
          </a:p>
          <a:p>
            <a:pPr lvl="1"/>
            <a:endParaRPr lang="en-GB">
              <a:solidFill>
                <a:srgbClr val="000000"/>
              </a:solidFill>
              <a:ea typeface="+mn-lt"/>
              <a:cs typeface="+mn-lt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2B71EB9-C3D5-2884-7CBA-4DF91DA3A2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36473" y="3236304"/>
            <a:ext cx="7015496" cy="3170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22413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2EAA0F-6F76-E7A9-CCB6-3F369C2DEC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cs typeface="Calibri Light"/>
              </a:rPr>
              <a:t>Case 3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1D8AF8-4B8F-B69A-6F4C-405B3D337B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GB">
                <a:cs typeface="Calibri"/>
              </a:rPr>
              <a:t>CHADS2VASC = 2 – visual on GPevidence.org</a:t>
            </a:r>
          </a:p>
          <a:p>
            <a:r>
              <a:rPr lang="en-GB">
                <a:cs typeface="Calibri"/>
              </a:rPr>
              <a:t>ORBIT - </a:t>
            </a:r>
            <a:r>
              <a:rPr lang="en-GB">
                <a:ea typeface="+mn-lt"/>
                <a:cs typeface="+mn-lt"/>
              </a:rPr>
              <a:t>visual on GPevidence.org</a:t>
            </a:r>
          </a:p>
          <a:p>
            <a:r>
              <a:rPr lang="en-GB">
                <a:cs typeface="Calibri"/>
              </a:rPr>
              <a:t>CRUSADE – bleeding risk after MI</a:t>
            </a:r>
          </a:p>
          <a:p>
            <a:r>
              <a:rPr lang="en-GB">
                <a:cs typeface="Calibri"/>
              </a:rPr>
              <a:t>GARFIELD AF – large prospective registry AF – includes more risk factors </a:t>
            </a:r>
            <a:r>
              <a:rPr lang="en-GB" err="1">
                <a:cs typeface="Calibri"/>
              </a:rPr>
              <a:t>incl</a:t>
            </a:r>
            <a:r>
              <a:rPr lang="en-GB">
                <a:cs typeface="Calibri"/>
              </a:rPr>
              <a:t> dementia </a:t>
            </a:r>
          </a:p>
        </p:txBody>
      </p:sp>
    </p:spTree>
    <p:extLst>
      <p:ext uri="{BB962C8B-B14F-4D97-AF65-F5344CB8AC3E}">
        <p14:creationId xmlns:p14="http://schemas.microsoft.com/office/powerpoint/2010/main" val="14187965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59A36E-B7D2-8A98-3EF0-3659729143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cs typeface="Calibri Light"/>
              </a:rPr>
              <a:t>References 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A6D790-E703-DEDE-F378-E9BC0DCFC0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GB" sz="2000">
                <a:latin typeface="Arial"/>
                <a:cs typeface="Arial"/>
              </a:rPr>
              <a:t>Dyskinesia Associated with Tricyclic Antidepressants. Fann et al. </a:t>
            </a:r>
            <a:r>
              <a:rPr lang="en-GB" sz="1300">
                <a:latin typeface="Arial"/>
                <a:cs typeface="Arial"/>
                <a:hlinkClick r:id="rId2"/>
              </a:rPr>
              <a:t>https://www.cambridge.org/core/journals/the-british-journal-of-psychiatry/article/abs/dyskinesias-associated-with-tricyclic-antidepressants/D0351D226B40FEC02611CEB4F102B54D</a:t>
            </a:r>
            <a:endParaRPr lang="en-GB" sz="1300">
              <a:latin typeface="Arial"/>
              <a:cs typeface="Arial"/>
            </a:endParaRPr>
          </a:p>
          <a:p>
            <a:endParaRPr lang="en-GB" sz="2000">
              <a:latin typeface="Arial"/>
              <a:cs typeface="Arial"/>
            </a:endParaRPr>
          </a:p>
          <a:p>
            <a:r>
              <a:rPr lang="en-GB" sz="2000">
                <a:latin typeface="Arial"/>
                <a:cs typeface="Arial"/>
              </a:rPr>
              <a:t>Treatable hyperkinetic movement disorders not to be missed. </a:t>
            </a:r>
            <a:r>
              <a:rPr lang="en-GB" sz="2000" err="1">
                <a:latin typeface="Arial"/>
                <a:cs typeface="Arial"/>
              </a:rPr>
              <a:t>Meneret</a:t>
            </a:r>
            <a:r>
              <a:rPr lang="en-GB" sz="2000">
                <a:latin typeface="Arial"/>
                <a:cs typeface="Arial"/>
              </a:rPr>
              <a:t> et al.  </a:t>
            </a:r>
            <a:r>
              <a:rPr lang="en-GB" sz="1300">
                <a:solidFill>
                  <a:srgbClr val="4472C4"/>
                </a:solidFill>
                <a:latin typeface="Arial"/>
                <a:cs typeface="Arial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https://www.frontiersin.org/articles/10.3389/fneur.2021.659805/full</a:t>
            </a:r>
          </a:p>
          <a:p>
            <a:endParaRPr lang="en-GB" sz="2000">
              <a:solidFill>
                <a:srgbClr val="4472C4"/>
              </a:solidFill>
              <a:latin typeface="Arial"/>
              <a:cs typeface="Arial"/>
            </a:endParaRPr>
          </a:p>
          <a:p>
            <a:r>
              <a:rPr lang="en-GB" sz="2000">
                <a:latin typeface="Arial"/>
                <a:cs typeface="Arial"/>
              </a:rPr>
              <a:t>NICE Hypertension and multimorbidity guidelines </a:t>
            </a:r>
          </a:p>
        </p:txBody>
      </p:sp>
    </p:spTree>
    <p:extLst>
      <p:ext uri="{BB962C8B-B14F-4D97-AF65-F5344CB8AC3E}">
        <p14:creationId xmlns:p14="http://schemas.microsoft.com/office/powerpoint/2010/main" val="2014941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C7B0D4-FB5B-2A71-546D-210C5C15F8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cs typeface="Calibri Light"/>
              </a:rPr>
              <a:t>Case 1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19AAB3-5321-DD2A-175E-F0B04BFAB5F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GB">
                <a:cs typeface="Calibri" panose="020F0502020204030204"/>
              </a:rPr>
              <a:t>Amlodipine 5 mg OD</a:t>
            </a:r>
            <a:endParaRPr lang="en-US">
              <a:cs typeface="Calibri" panose="020F0502020204030204"/>
            </a:endParaRPr>
          </a:p>
          <a:p>
            <a:pPr marL="0" indent="0">
              <a:buNone/>
            </a:pPr>
            <a:r>
              <a:rPr lang="en-GB">
                <a:cs typeface="Calibri" panose="020F0502020204030204"/>
              </a:rPr>
              <a:t>Furosemide 20mg OD</a:t>
            </a:r>
            <a:endParaRPr lang="en-US">
              <a:cs typeface="Calibri" panose="020F0502020204030204"/>
            </a:endParaRPr>
          </a:p>
          <a:p>
            <a:pPr marL="0" indent="0">
              <a:buNone/>
            </a:pPr>
            <a:r>
              <a:rPr lang="en-GB">
                <a:cs typeface="Calibri" panose="020F0502020204030204"/>
              </a:rPr>
              <a:t>Amitriptyline 10mg ON</a:t>
            </a:r>
            <a:endParaRPr lang="en-US">
              <a:cs typeface="Calibri" panose="020F0502020204030204"/>
            </a:endParaRPr>
          </a:p>
          <a:p>
            <a:pPr marL="0" indent="0">
              <a:buNone/>
            </a:pPr>
            <a:r>
              <a:rPr lang="en-GB" err="1">
                <a:cs typeface="Calibri" panose="020F0502020204030204"/>
              </a:rPr>
              <a:t>Solifenacin</a:t>
            </a:r>
            <a:r>
              <a:rPr lang="en-GB">
                <a:cs typeface="Calibri" panose="020F0502020204030204"/>
              </a:rPr>
              <a:t> 5mg OD</a:t>
            </a:r>
            <a:endParaRPr lang="en-US" err="1">
              <a:cs typeface="Calibri" panose="020F0502020204030204"/>
            </a:endParaRPr>
          </a:p>
          <a:p>
            <a:pPr marL="0" indent="0">
              <a:buNone/>
            </a:pPr>
            <a:r>
              <a:rPr lang="en-GB">
                <a:cs typeface="Calibri" panose="020F0502020204030204"/>
              </a:rPr>
              <a:t>Ranitidine 150mg BD</a:t>
            </a:r>
            <a:endParaRPr lang="en-US">
              <a:cs typeface="Calibri" panose="020F0502020204030204"/>
            </a:endParaRPr>
          </a:p>
          <a:p>
            <a:pPr marL="0" indent="0">
              <a:buNone/>
            </a:pPr>
            <a:r>
              <a:rPr lang="en-GB">
                <a:cs typeface="Calibri" panose="020F0502020204030204"/>
              </a:rPr>
              <a:t>Metformin 1g BD</a:t>
            </a:r>
            <a:endParaRPr lang="en-US">
              <a:cs typeface="Calibri" panose="020F0502020204030204"/>
            </a:endParaRPr>
          </a:p>
          <a:p>
            <a:pPr marL="0" indent="0">
              <a:buNone/>
            </a:pPr>
            <a:r>
              <a:rPr lang="en-GB">
                <a:cs typeface="Calibri" panose="020F0502020204030204"/>
              </a:rPr>
              <a:t>Gliclazide MR 30mg OD</a:t>
            </a:r>
            <a:endParaRPr lang="en-US">
              <a:cs typeface="Calibri" panose="020F0502020204030204"/>
            </a:endParaRPr>
          </a:p>
          <a:p>
            <a:pPr marL="0" indent="0">
              <a:buNone/>
            </a:pPr>
            <a:r>
              <a:rPr lang="en-GB">
                <a:cs typeface="Calibri" panose="020F0502020204030204"/>
              </a:rPr>
              <a:t>Atorvastatin 40mg</a:t>
            </a:r>
            <a:endParaRPr lang="en-US">
              <a:cs typeface="Calibri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F7131E-E77C-1055-2F9D-DE330F02B76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GB">
                <a:cs typeface="Calibri" panose="020F0502020204030204"/>
              </a:rPr>
              <a:t>Managing own medications</a:t>
            </a:r>
            <a:endParaRPr lang="en-US"/>
          </a:p>
          <a:p>
            <a:pPr marL="0" indent="0">
              <a:buNone/>
            </a:pPr>
            <a:r>
              <a:rPr lang="en-GB">
                <a:cs typeface="Calibri" panose="020F0502020204030204"/>
              </a:rPr>
              <a:t>No medication aids</a:t>
            </a:r>
          </a:p>
          <a:p>
            <a:pPr marL="0" indent="0">
              <a:buNone/>
            </a:pPr>
            <a:endParaRPr lang="en-GB">
              <a:cs typeface="Calibri" panose="020F0502020204030204"/>
            </a:endParaRPr>
          </a:p>
          <a:p>
            <a:pPr marL="0" indent="0">
              <a:buNone/>
            </a:pPr>
            <a:r>
              <a:rPr lang="en-GB">
                <a:cs typeface="Calibri" panose="020F0502020204030204"/>
              </a:rPr>
              <a:t>OTC:</a:t>
            </a:r>
          </a:p>
          <a:p>
            <a:pPr marL="0" indent="0">
              <a:buNone/>
            </a:pPr>
            <a:r>
              <a:rPr lang="en-GB">
                <a:cs typeface="Calibri" panose="020F0502020204030204"/>
              </a:rPr>
              <a:t>Prunes, laxatives</a:t>
            </a:r>
          </a:p>
        </p:txBody>
      </p:sp>
    </p:spTree>
    <p:extLst>
      <p:ext uri="{BB962C8B-B14F-4D97-AF65-F5344CB8AC3E}">
        <p14:creationId xmlns:p14="http://schemas.microsoft.com/office/powerpoint/2010/main" val="34486068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72B92C-6DC6-9320-CAFE-FDD5733DEF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cs typeface="Calibri Light"/>
              </a:rPr>
              <a:t>Case 1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C48C31-90D1-BF78-5B22-D03D1FD8EB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88819" y="1659370"/>
            <a:ext cx="5430981" cy="4725411"/>
          </a:xfr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pPr marL="0" indent="0">
              <a:buNone/>
            </a:pPr>
            <a:r>
              <a:rPr lang="en-GB" b="1">
                <a:cs typeface="Calibri"/>
              </a:rPr>
              <a:t>Systems Review</a:t>
            </a:r>
          </a:p>
          <a:p>
            <a:pPr marL="0" indent="0">
              <a:buNone/>
            </a:pPr>
            <a:endParaRPr lang="en-GB" b="1">
              <a:cs typeface="Calibri"/>
            </a:endParaRPr>
          </a:p>
          <a:p>
            <a:pPr marL="0" indent="0">
              <a:buNone/>
            </a:pPr>
            <a:r>
              <a:rPr lang="en-GB">
                <a:cs typeface="Calibri"/>
              </a:rPr>
              <a:t>Mood ok</a:t>
            </a:r>
            <a:endParaRPr lang="en-US">
              <a:cs typeface="Calibri"/>
            </a:endParaRPr>
          </a:p>
          <a:p>
            <a:pPr marL="0" indent="0">
              <a:buNone/>
            </a:pPr>
            <a:r>
              <a:rPr lang="en-GB">
                <a:cs typeface="Calibri"/>
              </a:rPr>
              <a:t>Confidence falling</a:t>
            </a:r>
          </a:p>
          <a:p>
            <a:pPr marL="0" indent="0">
              <a:buNone/>
            </a:pPr>
            <a:r>
              <a:rPr lang="en-GB">
                <a:cs typeface="Calibri"/>
              </a:rPr>
              <a:t>Appetite reducing</a:t>
            </a:r>
          </a:p>
          <a:p>
            <a:pPr marL="0" indent="0">
              <a:buNone/>
            </a:pPr>
            <a:r>
              <a:rPr lang="en-GB">
                <a:cs typeface="Calibri"/>
              </a:rPr>
              <a:t>Prone to constipation</a:t>
            </a:r>
          </a:p>
          <a:p>
            <a:pPr marL="0" indent="0">
              <a:buNone/>
            </a:pPr>
            <a:r>
              <a:rPr lang="en-GB">
                <a:cs typeface="Calibri"/>
              </a:rPr>
              <a:t>Worried about STM</a:t>
            </a:r>
          </a:p>
          <a:p>
            <a:pPr marL="0" indent="0">
              <a:buNone/>
            </a:pPr>
            <a:r>
              <a:rPr lang="en-GB">
                <a:cs typeface="Calibri"/>
              </a:rPr>
              <a:t>Often incontinent</a:t>
            </a:r>
          </a:p>
          <a:p>
            <a:pPr marL="0" indent="0">
              <a:buNone/>
            </a:pPr>
            <a:r>
              <a:rPr lang="en-GB">
                <a:cs typeface="Calibri"/>
              </a:rPr>
              <a:t>Mobility deteriorating</a:t>
            </a:r>
          </a:p>
          <a:p>
            <a:pPr marL="0" indent="0">
              <a:buNone/>
            </a:pPr>
            <a:r>
              <a:rPr lang="en-GB">
                <a:cs typeface="Calibri"/>
              </a:rPr>
              <a:t>2 falls / year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DB5ABB-EFF2-382D-968A-EDD7B23430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89073" y="1700934"/>
            <a:ext cx="5292435" cy="4476029"/>
          </a:xfr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pPr marL="0" indent="0">
              <a:buNone/>
            </a:pPr>
            <a:r>
              <a:rPr lang="en-GB" b="1">
                <a:cs typeface="Calibri" panose="020F0502020204030204"/>
              </a:rPr>
              <a:t>Discussed Goals of Care:</a:t>
            </a:r>
          </a:p>
          <a:p>
            <a:pPr marL="0" indent="0">
              <a:buNone/>
            </a:pPr>
            <a:r>
              <a:rPr lang="en-GB">
                <a:cs typeface="Calibri" panose="020F0502020204030204"/>
              </a:rPr>
              <a:t>DNACPR Discussed &amp; Agreed</a:t>
            </a:r>
          </a:p>
          <a:p>
            <a:pPr marL="0" indent="0">
              <a:buNone/>
            </a:pPr>
            <a:r>
              <a:rPr lang="en-GB">
                <a:cs typeface="Calibri" panose="020F0502020204030204"/>
              </a:rPr>
              <a:t>PPC Home</a:t>
            </a:r>
          </a:p>
          <a:p>
            <a:pPr marL="0" indent="0">
              <a:buNone/>
            </a:pPr>
            <a:r>
              <a:rPr lang="en-GB">
                <a:cs typeface="Calibri" panose="020F0502020204030204"/>
              </a:rPr>
              <a:t>Would consider admission if illness thought to be reversable</a:t>
            </a:r>
          </a:p>
          <a:p>
            <a:pPr marL="0" indent="0">
              <a:buNone/>
            </a:pPr>
            <a:endParaRPr lang="en-GB">
              <a:cs typeface="Calibri" panose="020F0502020204030204"/>
            </a:endParaRPr>
          </a:p>
          <a:p>
            <a:pPr marL="0" indent="0">
              <a:buNone/>
            </a:pPr>
            <a:r>
              <a:rPr lang="en-GB" b="1">
                <a:cs typeface="Calibri" panose="020F0502020204030204"/>
              </a:rPr>
              <a:t>OE:</a:t>
            </a:r>
          </a:p>
          <a:p>
            <a:pPr marL="0" indent="0">
              <a:buNone/>
            </a:pPr>
            <a:r>
              <a:rPr lang="en-GB">
                <a:cs typeface="Calibri" panose="020F0502020204030204"/>
              </a:rPr>
              <a:t>Normotensive</a:t>
            </a:r>
          </a:p>
          <a:p>
            <a:pPr marL="0" indent="0">
              <a:buNone/>
            </a:pPr>
            <a:r>
              <a:rPr lang="en-GB">
                <a:cs typeface="Calibri" panose="020F0502020204030204"/>
              </a:rPr>
              <a:t>Postural drop (Symptomatic)</a:t>
            </a:r>
          </a:p>
          <a:p>
            <a:pPr marL="0" indent="0">
              <a:buNone/>
            </a:pPr>
            <a:endParaRPr lang="en-GB">
              <a:cs typeface="Calibri" panose="020F0502020204030204"/>
            </a:endParaRPr>
          </a:p>
          <a:p>
            <a:pPr marL="0" indent="0">
              <a:buNone/>
            </a:pPr>
            <a:r>
              <a:rPr lang="en-GB" b="1">
                <a:cs typeface="Calibri" panose="020F0502020204030204"/>
              </a:rPr>
              <a:t>Ix:</a:t>
            </a:r>
          </a:p>
          <a:p>
            <a:pPr marL="0" indent="0">
              <a:buNone/>
            </a:pPr>
            <a:r>
              <a:rPr lang="en-GB">
                <a:cs typeface="Calibri" panose="020F0502020204030204"/>
              </a:rPr>
              <a:t>FBC N U&amp;E baseline HbA1C 44 ECG NSR</a:t>
            </a:r>
          </a:p>
          <a:p>
            <a:pPr marL="0" indent="0">
              <a:buNone/>
            </a:pPr>
            <a:endParaRPr lang="en-GB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9026445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F81EB2-C918-86FF-1FD2-80C6EBB5E5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cs typeface="Calibri Light"/>
              </a:rPr>
              <a:t>Case 1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3F3121-9C25-8F0D-3881-C843F0937D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GB">
                <a:cs typeface="Calibri"/>
              </a:rPr>
              <a:t>PT Review</a:t>
            </a:r>
          </a:p>
          <a:p>
            <a:r>
              <a:rPr lang="en-GB">
                <a:cs typeface="Calibri"/>
              </a:rPr>
              <a:t>Aiming home – with equipment</a:t>
            </a:r>
          </a:p>
          <a:p>
            <a:r>
              <a:rPr lang="en-GB">
                <a:cs typeface="Calibri"/>
              </a:rPr>
              <a:t>Medication Review</a:t>
            </a:r>
          </a:p>
          <a:p>
            <a:r>
              <a:rPr lang="en-GB">
                <a:cs typeface="Calibri"/>
              </a:rPr>
              <a:t>Virtual Ward</a:t>
            </a:r>
          </a:p>
        </p:txBody>
      </p:sp>
    </p:spTree>
    <p:extLst>
      <p:ext uri="{BB962C8B-B14F-4D97-AF65-F5344CB8AC3E}">
        <p14:creationId xmlns:p14="http://schemas.microsoft.com/office/powerpoint/2010/main" val="3618798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A7FE61-98E7-3428-B6AC-4B3C3D670A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cs typeface="Calibri Light"/>
              </a:rPr>
              <a:t>Case 1: Medication review 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5F1C16-AC34-171C-0931-EEDF84E0808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GB">
                <a:cs typeface="Calibri"/>
              </a:rPr>
              <a:t>Amlodipine 5 mg OD</a:t>
            </a:r>
            <a:endParaRPr lang="en-US">
              <a:cs typeface="Calibri"/>
            </a:endParaRPr>
          </a:p>
          <a:p>
            <a:r>
              <a:rPr lang="en-GB">
                <a:cs typeface="Calibri"/>
              </a:rPr>
              <a:t>Furosemide 20mg OD</a:t>
            </a:r>
            <a:endParaRPr lang="en-US">
              <a:cs typeface="Calibri"/>
            </a:endParaRPr>
          </a:p>
          <a:p>
            <a:r>
              <a:rPr lang="en-GB">
                <a:cs typeface="Calibri"/>
              </a:rPr>
              <a:t>Amitriptyline 10mg ON</a:t>
            </a:r>
            <a:endParaRPr lang="en-US">
              <a:cs typeface="Calibri"/>
            </a:endParaRPr>
          </a:p>
          <a:p>
            <a:r>
              <a:rPr lang="en-GB" err="1">
                <a:cs typeface="Calibri"/>
              </a:rPr>
              <a:t>Solifenacin</a:t>
            </a:r>
            <a:r>
              <a:rPr lang="en-GB">
                <a:cs typeface="Calibri"/>
              </a:rPr>
              <a:t> 5mg OD</a:t>
            </a:r>
            <a:endParaRPr lang="en-US">
              <a:cs typeface="Calibri"/>
            </a:endParaRPr>
          </a:p>
          <a:p>
            <a:r>
              <a:rPr lang="en-GB">
                <a:cs typeface="Calibri"/>
              </a:rPr>
              <a:t>Ranitidine 150mg BD</a:t>
            </a:r>
            <a:endParaRPr lang="en-US">
              <a:cs typeface="Calibri"/>
            </a:endParaRPr>
          </a:p>
          <a:p>
            <a:r>
              <a:rPr lang="en-GB">
                <a:cs typeface="Calibri"/>
              </a:rPr>
              <a:t>Metformin 1g BD</a:t>
            </a:r>
            <a:endParaRPr lang="en-US">
              <a:cs typeface="Calibri"/>
            </a:endParaRPr>
          </a:p>
          <a:p>
            <a:r>
              <a:rPr lang="en-GB">
                <a:cs typeface="Calibri"/>
              </a:rPr>
              <a:t>Gliclazide MR 30mg OD</a:t>
            </a:r>
            <a:endParaRPr lang="en-US">
              <a:cs typeface="Calibri"/>
            </a:endParaRPr>
          </a:p>
          <a:p>
            <a:r>
              <a:rPr lang="en-GB">
                <a:cs typeface="Calibri"/>
              </a:rPr>
              <a:t>Atorvastatin 40mg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4A8E27-08F8-EFD1-8C8B-8DD7B11B909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GB" b="1">
                <a:cs typeface="Calibri" panose="020F0502020204030204"/>
              </a:rPr>
              <a:t>Consider:</a:t>
            </a:r>
            <a:endParaRPr lang="en-US" b="1">
              <a:cs typeface="Calibri" panose="020F0502020204030204"/>
            </a:endParaRPr>
          </a:p>
          <a:p>
            <a:pPr marL="0" indent="0">
              <a:buNone/>
            </a:pPr>
            <a:r>
              <a:rPr lang="en-GB">
                <a:cs typeface="Calibri" panose="020F0502020204030204"/>
              </a:rPr>
              <a:t>ACB Score</a:t>
            </a:r>
            <a:endParaRPr lang="en-US">
              <a:cs typeface="Calibri" panose="020F0502020204030204"/>
            </a:endParaRPr>
          </a:p>
          <a:p>
            <a:pPr marL="0" indent="0">
              <a:buNone/>
            </a:pPr>
            <a:endParaRPr lang="en-GB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1039473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A7FE61-98E7-3428-B6AC-4B3C3D670A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cs typeface="Calibri Light"/>
              </a:rPr>
              <a:t>Case 1: Medication review 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5F1C16-AC34-171C-0931-EEDF84E0808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GB">
                <a:cs typeface="Calibri"/>
              </a:rPr>
              <a:t>Amlodipine 5 mg OD</a:t>
            </a:r>
            <a:endParaRPr lang="en-US">
              <a:cs typeface="Calibri"/>
            </a:endParaRPr>
          </a:p>
          <a:p>
            <a:r>
              <a:rPr lang="en-GB">
                <a:highlight>
                  <a:srgbClr val="FFFF00"/>
                </a:highlight>
                <a:cs typeface="Calibri"/>
              </a:rPr>
              <a:t>Furosemide 20mg OD</a:t>
            </a:r>
            <a:endParaRPr lang="en-US">
              <a:highlight>
                <a:srgbClr val="FFFF00"/>
              </a:highlight>
              <a:cs typeface="Calibri"/>
            </a:endParaRPr>
          </a:p>
          <a:p>
            <a:r>
              <a:rPr lang="en-GB">
                <a:highlight>
                  <a:srgbClr val="00FFFF"/>
                </a:highlight>
                <a:cs typeface="Calibri"/>
              </a:rPr>
              <a:t>Amitriptyline 10mg ON</a:t>
            </a:r>
            <a:endParaRPr lang="en-US">
              <a:highlight>
                <a:srgbClr val="00FFFF"/>
              </a:highlight>
              <a:cs typeface="Calibri"/>
            </a:endParaRPr>
          </a:p>
          <a:p>
            <a:r>
              <a:rPr lang="en-GB" err="1">
                <a:highlight>
                  <a:srgbClr val="FF00FF"/>
                </a:highlight>
                <a:cs typeface="Calibri"/>
              </a:rPr>
              <a:t>Solifenacin</a:t>
            </a:r>
            <a:r>
              <a:rPr lang="en-GB">
                <a:highlight>
                  <a:srgbClr val="FF00FF"/>
                </a:highlight>
                <a:cs typeface="Calibri"/>
              </a:rPr>
              <a:t> 5mg OD</a:t>
            </a:r>
            <a:endParaRPr lang="en-US">
              <a:highlight>
                <a:srgbClr val="FF00FF"/>
              </a:highlight>
              <a:cs typeface="Calibri"/>
            </a:endParaRPr>
          </a:p>
          <a:p>
            <a:r>
              <a:rPr lang="en-GB">
                <a:highlight>
                  <a:srgbClr val="FF0000"/>
                </a:highlight>
                <a:cs typeface="Calibri"/>
              </a:rPr>
              <a:t>Ranitidine 150mg BD</a:t>
            </a:r>
            <a:endParaRPr lang="en-US">
              <a:highlight>
                <a:srgbClr val="FF0000"/>
              </a:highlight>
              <a:cs typeface="Calibri"/>
            </a:endParaRPr>
          </a:p>
          <a:p>
            <a:r>
              <a:rPr lang="en-GB">
                <a:highlight>
                  <a:srgbClr val="00FF00"/>
                </a:highlight>
                <a:cs typeface="Calibri"/>
              </a:rPr>
              <a:t>Metformin 1g BD</a:t>
            </a:r>
            <a:endParaRPr lang="en-US">
              <a:cs typeface="Calibri"/>
            </a:endParaRPr>
          </a:p>
          <a:p>
            <a:r>
              <a:rPr lang="en-GB">
                <a:cs typeface="Calibri"/>
              </a:rPr>
              <a:t>Gliclazide MR 30mg OD</a:t>
            </a:r>
            <a:endParaRPr lang="en-US">
              <a:cs typeface="Calibri"/>
            </a:endParaRPr>
          </a:p>
          <a:p>
            <a:r>
              <a:rPr lang="en-GB">
                <a:cs typeface="Calibri"/>
              </a:rPr>
              <a:t>Atorvastatin 40mg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4A8E27-08F8-EFD1-8C8B-8DD7B11B909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GB" b="1">
                <a:cs typeface="Calibri" panose="020F0502020204030204"/>
              </a:rPr>
              <a:t>Consider:</a:t>
            </a:r>
            <a:endParaRPr lang="en-US" b="1">
              <a:cs typeface="Calibri" panose="020F0502020204030204"/>
            </a:endParaRPr>
          </a:p>
          <a:p>
            <a:pPr marL="0" indent="0">
              <a:buNone/>
            </a:pPr>
            <a:r>
              <a:rPr lang="en-GB">
                <a:cs typeface="Calibri" panose="020F0502020204030204"/>
              </a:rPr>
              <a:t>ACB Score</a:t>
            </a:r>
            <a:endParaRPr lang="en-US">
              <a:cs typeface="Calibri" panose="020F0502020204030204"/>
            </a:endParaRPr>
          </a:p>
          <a:p>
            <a:pPr marL="0" indent="0">
              <a:buNone/>
            </a:pPr>
            <a:r>
              <a:rPr lang="en-GB">
                <a:highlight>
                  <a:srgbClr val="FFFF00"/>
                </a:highlight>
                <a:cs typeface="Calibri" panose="020F0502020204030204"/>
              </a:rPr>
              <a:t>1</a:t>
            </a:r>
            <a:r>
              <a:rPr lang="en-GB">
                <a:cs typeface="Calibri" panose="020F0502020204030204"/>
              </a:rPr>
              <a:t> + </a:t>
            </a:r>
            <a:r>
              <a:rPr lang="en-GB">
                <a:highlight>
                  <a:srgbClr val="00FFFF"/>
                </a:highlight>
                <a:cs typeface="Calibri" panose="020F0502020204030204"/>
              </a:rPr>
              <a:t>3</a:t>
            </a:r>
            <a:r>
              <a:rPr lang="en-GB">
                <a:cs typeface="Calibri" panose="020F0502020204030204"/>
              </a:rPr>
              <a:t> + </a:t>
            </a:r>
            <a:r>
              <a:rPr lang="en-GB">
                <a:highlight>
                  <a:srgbClr val="FF00FF"/>
                </a:highlight>
                <a:cs typeface="Calibri" panose="020F0502020204030204"/>
              </a:rPr>
              <a:t>3</a:t>
            </a:r>
            <a:r>
              <a:rPr lang="en-GB">
                <a:cs typeface="Calibri" panose="020F0502020204030204"/>
              </a:rPr>
              <a:t> + </a:t>
            </a:r>
            <a:r>
              <a:rPr lang="en-GB">
                <a:highlight>
                  <a:srgbClr val="FF0000"/>
                </a:highlight>
                <a:cs typeface="Calibri" panose="020F0502020204030204"/>
              </a:rPr>
              <a:t>2</a:t>
            </a:r>
            <a:r>
              <a:rPr lang="en-GB">
                <a:cs typeface="Calibri" panose="020F0502020204030204"/>
              </a:rPr>
              <a:t> +</a:t>
            </a:r>
            <a:r>
              <a:rPr lang="en-GB">
                <a:highlight>
                  <a:srgbClr val="00FF00"/>
                </a:highlight>
                <a:cs typeface="Calibri" panose="020F0502020204030204"/>
              </a:rPr>
              <a:t>1</a:t>
            </a:r>
            <a:r>
              <a:rPr lang="en-GB">
                <a:cs typeface="Calibri" panose="020F0502020204030204"/>
              </a:rPr>
              <a:t> = 10</a:t>
            </a:r>
          </a:p>
          <a:p>
            <a:pPr marL="0" indent="0">
              <a:buNone/>
            </a:pPr>
            <a:endParaRPr lang="en-GB">
              <a:cs typeface="Calibri" panose="020F0502020204030204"/>
            </a:endParaRPr>
          </a:p>
          <a:p>
            <a:pPr marL="0" indent="0">
              <a:buNone/>
            </a:pPr>
            <a:endParaRPr lang="en-GB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7846106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A7FE61-98E7-3428-B6AC-4B3C3D670A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cs typeface="Calibri Light"/>
              </a:rPr>
              <a:t>Case 1: Medication review 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5F1C16-AC34-171C-0931-EEDF84E0808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en-GB">
                <a:cs typeface="Calibri"/>
              </a:rPr>
              <a:t>Amlodipine 5 mg OD</a:t>
            </a:r>
            <a:endParaRPr lang="en-US">
              <a:cs typeface="Calibri"/>
            </a:endParaRPr>
          </a:p>
          <a:p>
            <a:r>
              <a:rPr lang="en-GB">
                <a:cs typeface="Calibri"/>
              </a:rPr>
              <a:t>Furosemide 20mg OD</a:t>
            </a:r>
            <a:endParaRPr lang="en-US">
              <a:cs typeface="Calibri"/>
            </a:endParaRPr>
          </a:p>
          <a:p>
            <a:r>
              <a:rPr lang="en-GB">
                <a:cs typeface="Calibri"/>
              </a:rPr>
              <a:t>Amitriptyline 10mg ON</a:t>
            </a:r>
            <a:endParaRPr lang="en-US">
              <a:cs typeface="Calibri"/>
            </a:endParaRPr>
          </a:p>
          <a:p>
            <a:r>
              <a:rPr lang="en-GB" err="1">
                <a:cs typeface="Calibri"/>
              </a:rPr>
              <a:t>Solifenacin</a:t>
            </a:r>
            <a:r>
              <a:rPr lang="en-GB">
                <a:cs typeface="Calibri"/>
              </a:rPr>
              <a:t> 5mg OD</a:t>
            </a:r>
            <a:endParaRPr lang="en-US">
              <a:cs typeface="Calibri"/>
            </a:endParaRPr>
          </a:p>
          <a:p>
            <a:r>
              <a:rPr lang="en-GB">
                <a:cs typeface="Calibri"/>
              </a:rPr>
              <a:t>Ranitidine 150mg BD</a:t>
            </a:r>
            <a:endParaRPr lang="en-US">
              <a:cs typeface="Calibri"/>
            </a:endParaRPr>
          </a:p>
          <a:p>
            <a:r>
              <a:rPr lang="en-GB">
                <a:cs typeface="Calibri"/>
              </a:rPr>
              <a:t>Metformin 1g BD</a:t>
            </a:r>
            <a:endParaRPr lang="en-US">
              <a:cs typeface="Calibri"/>
            </a:endParaRPr>
          </a:p>
          <a:p>
            <a:r>
              <a:rPr lang="en-GB">
                <a:cs typeface="Calibri"/>
              </a:rPr>
              <a:t>Gliclazide MR 30mg OD</a:t>
            </a:r>
            <a:endParaRPr lang="en-US">
              <a:cs typeface="Calibri"/>
            </a:endParaRPr>
          </a:p>
          <a:p>
            <a:r>
              <a:rPr lang="en-GB">
                <a:cs typeface="Calibri"/>
              </a:rPr>
              <a:t>Atorvastatin 40mg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4A8E27-08F8-EFD1-8C8B-8DD7B11B909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0" indent="0">
              <a:buNone/>
            </a:pPr>
            <a:r>
              <a:rPr lang="en-GB" b="1">
                <a:cs typeface="Calibri" panose="020F0502020204030204"/>
              </a:rPr>
              <a:t>Consider:</a:t>
            </a:r>
            <a:endParaRPr lang="en-US" b="1">
              <a:cs typeface="Calibri" panose="020F0502020204030204"/>
            </a:endParaRPr>
          </a:p>
          <a:p>
            <a:pPr marL="0" indent="0">
              <a:buNone/>
            </a:pPr>
            <a:r>
              <a:rPr lang="en-GB">
                <a:cs typeface="Calibri" panose="020F0502020204030204"/>
              </a:rPr>
              <a:t>ACB Score</a:t>
            </a:r>
            <a:endParaRPr lang="en-US">
              <a:cs typeface="Calibri" panose="020F0502020204030204"/>
            </a:endParaRPr>
          </a:p>
          <a:p>
            <a:pPr marL="0" indent="0">
              <a:buNone/>
            </a:pPr>
            <a:r>
              <a:rPr lang="en-GB">
                <a:cs typeface="Calibri" panose="020F0502020204030204"/>
              </a:rPr>
              <a:t>1 + 3 + 3 + 2 +1 = 10</a:t>
            </a:r>
          </a:p>
          <a:p>
            <a:pPr marL="0" indent="0">
              <a:buNone/>
            </a:pPr>
            <a:endParaRPr lang="en-GB">
              <a:cs typeface="Calibri" panose="020F0502020204030204"/>
            </a:endParaRPr>
          </a:p>
          <a:p>
            <a:pPr marL="0" indent="0">
              <a:buNone/>
            </a:pPr>
            <a:r>
              <a:rPr lang="en-GB">
                <a:cs typeface="Calibri" panose="020F0502020204030204"/>
              </a:rPr>
              <a:t>Targets of Care in frailty</a:t>
            </a:r>
          </a:p>
          <a:p>
            <a:pPr marL="0" indent="0">
              <a:buNone/>
            </a:pPr>
            <a:endParaRPr lang="en-GB">
              <a:cs typeface="Calibri" panose="020F0502020204030204"/>
            </a:endParaRPr>
          </a:p>
          <a:p>
            <a:pPr marL="0" indent="0">
              <a:buNone/>
            </a:pPr>
            <a:r>
              <a:rPr lang="en-GB">
                <a:cs typeface="Calibri" panose="020F0502020204030204"/>
              </a:rPr>
              <a:t>Secondary prevention in the old </a:t>
            </a:r>
            <a:r>
              <a:rPr lang="en-GB" err="1">
                <a:cs typeface="Calibri" panose="020F0502020204030204"/>
              </a:rPr>
              <a:t>old</a:t>
            </a:r>
            <a:endParaRPr lang="en-GB">
              <a:cs typeface="Calibri" panose="020F0502020204030204"/>
            </a:endParaRPr>
          </a:p>
          <a:p>
            <a:pPr marL="0" indent="0">
              <a:buNone/>
            </a:pPr>
            <a:endParaRPr lang="en-GB">
              <a:cs typeface="Calibri" panose="020F0502020204030204"/>
            </a:endParaRPr>
          </a:p>
          <a:p>
            <a:pPr marL="0" indent="0">
              <a:buNone/>
            </a:pPr>
            <a:r>
              <a:rPr lang="en-GB">
                <a:cs typeface="Calibri" panose="020F0502020204030204"/>
              </a:rPr>
              <a:t>Individualised risks/benefit conversation with patient</a:t>
            </a:r>
          </a:p>
        </p:txBody>
      </p:sp>
    </p:spTree>
    <p:extLst>
      <p:ext uri="{BB962C8B-B14F-4D97-AF65-F5344CB8AC3E}">
        <p14:creationId xmlns:p14="http://schemas.microsoft.com/office/powerpoint/2010/main" val="5716817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A96A61-9C21-9E9E-1354-8762C694C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cs typeface="Calibri Light"/>
              </a:rPr>
              <a:t>Followed up on virtual ward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E57C47-263B-4D3F-8F76-F5F2E58221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GB">
                <a:cs typeface="Calibri"/>
              </a:rPr>
              <a:t>BP steadily rising and now 186/110, still has a drop but less symptomatic </a:t>
            </a:r>
          </a:p>
          <a:p>
            <a:r>
              <a:rPr lang="en-GB">
                <a:cs typeface="Calibri"/>
              </a:rPr>
              <a:t>Daughter raises concerns about amitriptyline cessation – really helped her with sleep and this has become a problem again</a:t>
            </a:r>
          </a:p>
          <a:p>
            <a:endParaRPr lang="en-GB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672666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Application>Microsoft Office PowerPoint</Application>
  <PresentationFormat>Widescreen</PresentationFormat>
  <Slides>22</Slides>
  <Notes>10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Polypharmacy in the frail patient – cases </vt:lpstr>
      <vt:lpstr>Case 1</vt:lpstr>
      <vt:lpstr>Case 1</vt:lpstr>
      <vt:lpstr>Case 1</vt:lpstr>
      <vt:lpstr>Case 1</vt:lpstr>
      <vt:lpstr>Case 1: Medication review </vt:lpstr>
      <vt:lpstr>Case 1: Medication review </vt:lpstr>
      <vt:lpstr>Case 1: Medication review </vt:lpstr>
      <vt:lpstr>Followed up on virtual ward</vt:lpstr>
      <vt:lpstr>Case 2</vt:lpstr>
      <vt:lpstr>Case 2</vt:lpstr>
      <vt:lpstr>Case 2</vt:lpstr>
      <vt:lpstr>Causes of chorea in the Elderly </vt:lpstr>
      <vt:lpstr>Case 2: Medication Review</vt:lpstr>
      <vt:lpstr>ACB Score</vt:lpstr>
      <vt:lpstr>Management </vt:lpstr>
      <vt:lpstr>Case 2 outcome </vt:lpstr>
      <vt:lpstr>Case 3</vt:lpstr>
      <vt:lpstr>Case 3</vt:lpstr>
      <vt:lpstr>PowerPoint Presentation</vt:lpstr>
      <vt:lpstr>Case 3</vt:lpstr>
      <vt:lpstr>References 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Poly</dc:title>
  <dc:creator/>
  <cp:revision>1</cp:revision>
  <dcterms:created xsi:type="dcterms:W3CDTF">2023-11-26T13:38:02Z</dcterms:created>
  <dcterms:modified xsi:type="dcterms:W3CDTF">2023-11-30T14:45:30Z</dcterms:modified>
</cp:coreProperties>
</file>