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in, David" initials="MD" lastIdx="37" clrIdx="0">
    <p:extLst>
      <p:ext uri="{19B8F6BF-5375-455C-9EA6-DF929625EA0E}">
        <p15:presenceInfo xmlns:p15="http://schemas.microsoft.com/office/powerpoint/2012/main" userId="Manin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00"/>
    <a:srgbClr val="FFCA40"/>
    <a:srgbClr val="3D70B2"/>
    <a:srgbClr val="000000"/>
    <a:srgbClr val="F1F3F3"/>
    <a:srgbClr val="C4C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86463" autoAdjust="0"/>
  </p:normalViewPr>
  <p:slideViewPr>
    <p:cSldViewPr snapToGrid="0">
      <p:cViewPr varScale="1">
        <p:scale>
          <a:sx n="98" d="100"/>
          <a:sy n="98" d="100"/>
        </p:scale>
        <p:origin x="846" y="72"/>
      </p:cViewPr>
      <p:guideLst>
        <p:guide orient="horz" pos="3168"/>
        <p:guide pos="3840"/>
      </p:guideLst>
    </p:cSldViewPr>
  </p:slideViewPr>
  <p:outlineViewPr>
    <p:cViewPr>
      <p:scale>
        <a:sx n="33" d="100"/>
        <a:sy n="33" d="100"/>
      </p:scale>
      <p:origin x="0" y="-221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5136"/>
    </p:cViewPr>
  </p:sorterViewPr>
  <p:notesViewPr>
    <p:cSldViewPr snapToGrid="0">
      <p:cViewPr varScale="1">
        <p:scale>
          <a:sx n="86" d="100"/>
          <a:sy n="86" d="100"/>
        </p:scale>
        <p:origin x="30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D5C17-6C5D-48AA-BC08-E855F49C016B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FEE6-1067-4926-B712-922AD554C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566C7-867C-4606-9732-27AB5AC4A99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0FEB-971D-414A-A400-F71434E67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3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ver 01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5A9962-725E-1740-91A7-2E61421012FF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67C74A-2815-2E41-950F-018DAFADA5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EBEB0739-9061-3C47-BD43-0022050BE5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0BBA8533-226E-D447-8546-BD1976BD6E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CC31E6BD-226E-5F4D-8C96-59C2078DA5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8">
              <a:extLst>
                <a:ext uri="{FF2B5EF4-FFF2-40B4-BE49-F238E27FC236}">
                  <a16:creationId xmlns:a16="http://schemas.microsoft.com/office/drawing/2014/main" id="{B5C77559-FBFE-864A-AC76-6DE95AAF85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9">
              <a:extLst>
                <a:ext uri="{FF2B5EF4-FFF2-40B4-BE49-F238E27FC236}">
                  <a16:creationId xmlns:a16="http://schemas.microsoft.com/office/drawing/2014/main" id="{B268313D-063D-8246-B435-BFF53DE293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10">
              <a:extLst>
                <a:ext uri="{FF2B5EF4-FFF2-40B4-BE49-F238E27FC236}">
                  <a16:creationId xmlns:a16="http://schemas.microsoft.com/office/drawing/2014/main" id="{0CE78FDA-76BF-2F4E-A75B-5E4C2328AC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1">
              <a:extLst>
                <a:ext uri="{FF2B5EF4-FFF2-40B4-BE49-F238E27FC236}">
                  <a16:creationId xmlns:a16="http://schemas.microsoft.com/office/drawing/2014/main" id="{4536CD17-3CD1-2C48-B5A1-5C766DAF70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1CD299A-B0A5-9B4F-BA4D-BF2C01D61F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3">
              <a:extLst>
                <a:ext uri="{FF2B5EF4-FFF2-40B4-BE49-F238E27FC236}">
                  <a16:creationId xmlns:a16="http://schemas.microsoft.com/office/drawing/2014/main" id="{94C8F1A1-DCC5-5643-B0F1-D7430FAF0D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4">
              <a:extLst>
                <a:ext uri="{FF2B5EF4-FFF2-40B4-BE49-F238E27FC236}">
                  <a16:creationId xmlns:a16="http://schemas.microsoft.com/office/drawing/2014/main" id="{BE733CAD-922A-9C45-883B-975C8FFBC2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5">
              <a:extLst>
                <a:ext uri="{FF2B5EF4-FFF2-40B4-BE49-F238E27FC236}">
                  <a16:creationId xmlns:a16="http://schemas.microsoft.com/office/drawing/2014/main" id="{4BEE57EE-DE75-CC47-803C-3E0D7E410C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6">
              <a:extLst>
                <a:ext uri="{FF2B5EF4-FFF2-40B4-BE49-F238E27FC236}">
                  <a16:creationId xmlns:a16="http://schemas.microsoft.com/office/drawing/2014/main" id="{FE1B6F66-A0E3-FE4C-87F3-1AE6DCB60F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7">
              <a:extLst>
                <a:ext uri="{FF2B5EF4-FFF2-40B4-BE49-F238E27FC236}">
                  <a16:creationId xmlns:a16="http://schemas.microsoft.com/office/drawing/2014/main" id="{8D4966FA-24A6-9D44-A645-B53AFB1EDB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6B57BDE9-8BAA-DE44-82A7-8F66757E5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9">
              <a:extLst>
                <a:ext uri="{FF2B5EF4-FFF2-40B4-BE49-F238E27FC236}">
                  <a16:creationId xmlns:a16="http://schemas.microsoft.com/office/drawing/2014/main" id="{484FD6F6-747B-B741-8724-4E363B8B67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0">
              <a:extLst>
                <a:ext uri="{FF2B5EF4-FFF2-40B4-BE49-F238E27FC236}">
                  <a16:creationId xmlns:a16="http://schemas.microsoft.com/office/drawing/2014/main" id="{2C8AAA2F-7445-CB41-8D04-488B411D30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664044E5-535C-174E-BBAD-CD6B8BD78E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2">
              <a:extLst>
                <a:ext uri="{FF2B5EF4-FFF2-40B4-BE49-F238E27FC236}">
                  <a16:creationId xmlns:a16="http://schemas.microsoft.com/office/drawing/2014/main" id="{84FF641B-31E5-B247-83E7-04E59BA08F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F2BC0BC-FF8C-F94E-81BE-B9C240E4BA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97592D43-8CA7-9040-B01F-92EE2D2F8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5156"/>
            <a:ext cx="12181172" cy="3733795"/>
          </a:xfrm>
          <a:prstGeom prst="rect">
            <a:avLst/>
          </a:prstGeom>
        </p:spPr>
      </p:pic>
      <p:sp>
        <p:nvSpPr>
          <p:cNvPr id="66" name="Freeform: Shape 34">
            <a:extLst>
              <a:ext uri="{FF2B5EF4-FFF2-40B4-BE49-F238E27FC236}">
                <a16:creationId xmlns:a16="http://schemas.microsoft.com/office/drawing/2014/main" id="{FF1CBA0C-CE95-AD40-9F91-E8F4D43A3B53}"/>
              </a:ext>
            </a:extLst>
          </p:cNvPr>
          <p:cNvSpPr/>
          <p:nvPr userDrawn="1"/>
        </p:nvSpPr>
        <p:spPr>
          <a:xfrm>
            <a:off x="6683603" y="0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rgbClr val="003A63">
              <a:alpha val="6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BDA31DD-CC3D-6544-B8A9-5ECD5B5E5F9F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8A3F8AF1-9CC1-DD4D-91B7-661B554DF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88475"/>
            <a:ext cx="9879276" cy="86141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7CCE1C6F-C816-E348-84F0-94CD1507A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BFA0316-E956-614D-AB88-ACD1086822D5}"/>
              </a:ext>
            </a:extLst>
          </p:cNvPr>
          <p:cNvGrpSpPr/>
          <p:nvPr userDrawn="1"/>
        </p:nvGrpSpPr>
        <p:grpSpPr>
          <a:xfrm>
            <a:off x="8990509" y="2331721"/>
            <a:ext cx="1147002" cy="1001672"/>
            <a:chOff x="3920312" y="-888158"/>
            <a:chExt cx="861650" cy="752475"/>
          </a:xfrm>
        </p:grpSpPr>
        <p:sp>
          <p:nvSpPr>
            <p:cNvPr id="71" name="Freeform: Shape 25">
              <a:extLst>
                <a:ext uri="{FF2B5EF4-FFF2-40B4-BE49-F238E27FC236}">
                  <a16:creationId xmlns:a16="http://schemas.microsoft.com/office/drawing/2014/main" id="{7C58957D-F519-C94C-9DB3-8D90C8CC416F}"/>
                </a:ext>
              </a:extLst>
            </p:cNvPr>
            <p:cNvSpPr/>
            <p:nvPr/>
          </p:nvSpPr>
          <p:spPr>
            <a:xfrm>
              <a:off x="3920312" y="-888158"/>
              <a:ext cx="504825" cy="752475"/>
            </a:xfrm>
            <a:custGeom>
              <a:avLst/>
              <a:gdLst>
                <a:gd name="connsiteX0" fmla="*/ 104889 w 504825"/>
                <a:gd name="connsiteY0" fmla="*/ 741731 h 752475"/>
                <a:gd name="connsiteX1" fmla="*/ 103651 w 504825"/>
                <a:gd name="connsiteY1" fmla="*/ 741255 h 752475"/>
                <a:gd name="connsiteX2" fmla="*/ 12878 w 504825"/>
                <a:gd name="connsiteY2" fmla="*/ 520846 h 752475"/>
                <a:gd name="connsiteX3" fmla="*/ 186614 w 504825"/>
                <a:gd name="connsiteY3" fmla="*/ 103651 h 752475"/>
                <a:gd name="connsiteX4" fmla="*/ 407022 w 504825"/>
                <a:gd name="connsiteY4" fmla="*/ 12878 h 752475"/>
                <a:gd name="connsiteX5" fmla="*/ 408261 w 504825"/>
                <a:gd name="connsiteY5" fmla="*/ 13354 h 752475"/>
                <a:gd name="connsiteX6" fmla="*/ 499034 w 504825"/>
                <a:gd name="connsiteY6" fmla="*/ 233763 h 752475"/>
                <a:gd name="connsiteX7" fmla="*/ 325298 w 504825"/>
                <a:gd name="connsiteY7" fmla="*/ 650958 h 752475"/>
                <a:gd name="connsiteX8" fmla="*/ 104889 w 504825"/>
                <a:gd name="connsiteY8" fmla="*/ 741731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25" h="752475">
                  <a:moveTo>
                    <a:pt x="104889" y="741731"/>
                  </a:moveTo>
                  <a:lnTo>
                    <a:pt x="103651" y="741255"/>
                  </a:lnTo>
                  <a:cubicBezTo>
                    <a:pt x="18117" y="705631"/>
                    <a:pt x="-22746" y="606476"/>
                    <a:pt x="12878" y="520846"/>
                  </a:cubicBezTo>
                  <a:lnTo>
                    <a:pt x="186614" y="103651"/>
                  </a:lnTo>
                  <a:cubicBezTo>
                    <a:pt x="222237" y="18117"/>
                    <a:pt x="321393" y="-22746"/>
                    <a:pt x="407022" y="12878"/>
                  </a:cubicBezTo>
                  <a:lnTo>
                    <a:pt x="408261" y="13354"/>
                  </a:lnTo>
                  <a:cubicBezTo>
                    <a:pt x="493795" y="48978"/>
                    <a:pt x="534658" y="148133"/>
                    <a:pt x="499034" y="233763"/>
                  </a:cubicBezTo>
                  <a:lnTo>
                    <a:pt x="325298" y="650958"/>
                  </a:lnTo>
                  <a:cubicBezTo>
                    <a:pt x="289579" y="736492"/>
                    <a:pt x="190424" y="777355"/>
                    <a:pt x="104889" y="741731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6">
              <a:extLst>
                <a:ext uri="{FF2B5EF4-FFF2-40B4-BE49-F238E27FC236}">
                  <a16:creationId xmlns:a16="http://schemas.microsoft.com/office/drawing/2014/main" id="{8A905C3A-98B7-FC4B-BDDB-61124EE70171}"/>
                </a:ext>
              </a:extLst>
            </p:cNvPr>
            <p:cNvSpPr/>
            <p:nvPr/>
          </p:nvSpPr>
          <p:spPr>
            <a:xfrm>
              <a:off x="4106164" y="-836274"/>
              <a:ext cx="190500" cy="171450"/>
            </a:xfrm>
            <a:custGeom>
              <a:avLst/>
              <a:gdLst>
                <a:gd name="connsiteX0" fmla="*/ 0 w 190500"/>
                <a:gd name="connsiteY0" fmla="*/ 175878 h 171450"/>
                <a:gd name="connsiteX1" fmla="*/ 44005 w 190500"/>
                <a:gd name="connsiteY1" fmla="*/ 70150 h 171450"/>
                <a:gd name="connsiteX2" fmla="*/ 193167 w 190500"/>
                <a:gd name="connsiteY2" fmla="*/ 8714 h 171450"/>
                <a:gd name="connsiteX3" fmla="*/ 193167 w 190500"/>
                <a:gd name="connsiteY3" fmla="*/ 87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71450">
                  <a:moveTo>
                    <a:pt x="0" y="175878"/>
                  </a:moveTo>
                  <a:lnTo>
                    <a:pt x="44005" y="70150"/>
                  </a:lnTo>
                  <a:cubicBezTo>
                    <a:pt x="68104" y="12238"/>
                    <a:pt x="135255" y="-15384"/>
                    <a:pt x="193167" y="8714"/>
                  </a:cubicBezTo>
                  <a:lnTo>
                    <a:pt x="193167" y="8714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7">
              <a:extLst>
                <a:ext uri="{FF2B5EF4-FFF2-40B4-BE49-F238E27FC236}">
                  <a16:creationId xmlns:a16="http://schemas.microsoft.com/office/drawing/2014/main" id="{B3A82A93-81C2-D94C-925E-101F49FF4E6B}"/>
                </a:ext>
              </a:extLst>
            </p:cNvPr>
            <p:cNvSpPr/>
            <p:nvPr/>
          </p:nvSpPr>
          <p:spPr>
            <a:xfrm>
              <a:off x="4019962" y="-575910"/>
              <a:ext cx="304800" cy="123825"/>
            </a:xfrm>
            <a:custGeom>
              <a:avLst/>
              <a:gdLst>
                <a:gd name="connsiteX0" fmla="*/ 0 w 304800"/>
                <a:gd name="connsiteY0" fmla="*/ 0 h 123825"/>
                <a:gd name="connsiteX1" fmla="*/ 312420 w 304800"/>
                <a:gd name="connsiteY1" fmla="*/ 13001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123825">
                  <a:moveTo>
                    <a:pt x="0" y="0"/>
                  </a:moveTo>
                  <a:lnTo>
                    <a:pt x="312420" y="130016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8">
              <a:extLst>
                <a:ext uri="{FF2B5EF4-FFF2-40B4-BE49-F238E27FC236}">
                  <a16:creationId xmlns:a16="http://schemas.microsoft.com/office/drawing/2014/main" id="{F4689A0B-03B3-7343-B729-CD8D71D24AA4}"/>
                </a:ext>
              </a:extLst>
            </p:cNvPr>
            <p:cNvSpPr/>
            <p:nvPr/>
          </p:nvSpPr>
          <p:spPr>
            <a:xfrm>
              <a:off x="4410487" y="-524475"/>
              <a:ext cx="371475" cy="371475"/>
            </a:xfrm>
            <a:custGeom>
              <a:avLst/>
              <a:gdLst>
                <a:gd name="connsiteX0" fmla="*/ 380810 w 371475"/>
                <a:gd name="connsiteY0" fmla="*/ 190405 h 371475"/>
                <a:gd name="connsiteX1" fmla="*/ 190405 w 371475"/>
                <a:gd name="connsiteY1" fmla="*/ 380809 h 371475"/>
                <a:gd name="connsiteX2" fmla="*/ 0 w 371475"/>
                <a:gd name="connsiteY2" fmla="*/ 190405 h 371475"/>
                <a:gd name="connsiteX3" fmla="*/ 190405 w 371475"/>
                <a:gd name="connsiteY3" fmla="*/ 0 h 371475"/>
                <a:gd name="connsiteX4" fmla="*/ 380810 w 371475"/>
                <a:gd name="connsiteY4" fmla="*/ 19040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71475">
                  <a:moveTo>
                    <a:pt x="380810" y="190405"/>
                  </a:moveTo>
                  <a:cubicBezTo>
                    <a:pt x="380810" y="295562"/>
                    <a:pt x="295562" y="380809"/>
                    <a:pt x="190405" y="380809"/>
                  </a:cubicBezTo>
                  <a:cubicBezTo>
                    <a:pt x="85247" y="380809"/>
                    <a:pt x="0" y="295562"/>
                    <a:pt x="0" y="190405"/>
                  </a:cubicBezTo>
                  <a:cubicBezTo>
                    <a:pt x="0" y="85247"/>
                    <a:pt x="85247" y="0"/>
                    <a:pt x="190405" y="0"/>
                  </a:cubicBezTo>
                  <a:cubicBezTo>
                    <a:pt x="295562" y="0"/>
                    <a:pt x="380810" y="85247"/>
                    <a:pt x="380810" y="190405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9">
              <a:extLst>
                <a:ext uri="{FF2B5EF4-FFF2-40B4-BE49-F238E27FC236}">
                  <a16:creationId xmlns:a16="http://schemas.microsoft.com/office/drawing/2014/main" id="{2F3717B7-44D2-314C-BEB1-81CB4BF9061E}"/>
                </a:ext>
              </a:extLst>
            </p:cNvPr>
            <p:cNvSpPr/>
            <p:nvPr/>
          </p:nvSpPr>
          <p:spPr>
            <a:xfrm>
              <a:off x="4524502" y="-432749"/>
              <a:ext cx="152400" cy="190500"/>
            </a:xfrm>
            <a:custGeom>
              <a:avLst/>
              <a:gdLst>
                <a:gd name="connsiteX0" fmla="*/ 0 w 152400"/>
                <a:gd name="connsiteY0" fmla="*/ 0 h 190500"/>
                <a:gd name="connsiteX1" fmla="*/ 152876 w 152400"/>
                <a:gd name="connsiteY1" fmla="*/ 19935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190500">
                  <a:moveTo>
                    <a:pt x="0" y="0"/>
                  </a:moveTo>
                  <a:lnTo>
                    <a:pt x="152876" y="199358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53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eRx 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712E7-43B8-544B-A044-1EC5C4DBA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5600"/>
            <a:ext cx="12192000" cy="373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668751-143C-DB4F-8C7C-FCA8A4A83233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F17B2-E7CD-2A45-83CE-EACE3E9FE51C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DF53FE05-8DC3-6C44-A14E-54B3B06741FA}"/>
              </a:ext>
            </a:extLst>
          </p:cNvPr>
          <p:cNvSpPr/>
          <p:nvPr userDrawn="1"/>
        </p:nvSpPr>
        <p:spPr>
          <a:xfrm>
            <a:off x="6683603" y="-156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rgbClr val="FFB800">
              <a:alpha val="6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8836C-470D-8443-B701-0DAAF2949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35CA8-E11C-1C4D-AC63-CE88AB9DA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51025F-E26D-BB40-A28B-6818B3F03F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344056C-325C-E741-BE5F-1419FBDFE1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6E6963A-3800-A54A-AB56-2497C7DDC5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30DF0DC2-AF44-404B-962A-CF54895C95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C3BBC5E3-8BBF-974C-B20C-D7A0295A70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1B70EEEF-D180-0542-9858-83B5CE477A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612B3058-1686-5441-82BA-6BC548959C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024071DF-EE09-434E-93D1-875E9E54F6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2AB5AB88-0086-F240-9777-09BBFC9A2C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C7306E78-280C-A64E-B668-04B91A3A90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5247D17C-3BBB-5C44-A907-7E083C8846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B72B1F66-3738-2B47-83C5-4D58982CA9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6F2D16E1-620B-A045-BE6A-ED877E9AC8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15545D3E-CB10-074F-AA8E-FFAD47A16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998AEF84-CC08-D344-A627-678918F553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086F6D24-80D2-0548-A68E-B7E0D0983D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92D0C45C-5DD5-514F-9A1B-14CE46068B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D18B0A23-29F8-7C48-AD57-7D17798632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C6FB5399-EBAD-424C-9CCD-6E775AAE44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FE16020-05CF-424B-9D2C-50A292F1A9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875257B-6C42-CC4A-BD99-ED00C6B6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29" y="2275649"/>
            <a:ext cx="1550924" cy="11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eRx 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83D22-165A-0944-96BD-F7B4F2CD4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5600"/>
            <a:ext cx="12192000" cy="373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AB2317-0A02-9249-B05D-C7861826AE7C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8103E1-4417-9248-92F1-1A11CA2118E4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4EC5B30F-1BB4-F94B-8DDA-EB6715A15C03}"/>
              </a:ext>
            </a:extLst>
          </p:cNvPr>
          <p:cNvSpPr/>
          <p:nvPr userDrawn="1"/>
        </p:nvSpPr>
        <p:spPr>
          <a:xfrm>
            <a:off x="6683603" y="-156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rgbClr val="FFB800">
              <a:alpha val="6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D0CE53-2E46-4749-B29B-AE832F79C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D5A6166-687D-F945-84D8-A40343190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E5FD9F-6C7B-4048-A93B-0134C70BB6C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DACF127-9408-044D-A5FA-6D5EDBCE72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566CE9C-45C2-4D42-B102-44C91004B4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70CE9C9E-04E0-784A-ACC1-D42E82678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6EB308F2-F49F-5F4A-819B-6ED28B54FD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2AC2A73B-3886-134F-8CE4-A7A00E62E8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3BFCBBD8-1D55-B942-9DE4-A730F483A3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5E196AFD-99F5-4240-924F-D4C219B362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FFA69CD0-5631-9844-ABDB-AD20F8DFE6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8F2E9005-FA71-484A-88EC-58D0690AF6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44E003A9-DF46-BA41-8380-A6DE5032E9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11860878-E0E6-8F4D-ACD1-EF0BF999A7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F48B1C0D-DA9A-7342-8076-2F9817AF72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EE9518B9-2FE9-914A-B42B-ED07A28370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1C99BAD7-A51C-6C45-992F-91AA49449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586C5667-93CB-B94A-ACEA-4A6EF163C9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51A28BEA-2F4A-894D-8A01-1EED7E33A5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DD551AEC-C940-3B43-AD01-4B2FFBD91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BDB5153E-1A75-8D44-B765-1FEF9D9279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DF7B50DF-2F0A-8A45-A28E-C9BE2E8D07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09C48F6-DE43-1345-ADC2-7FAA8D812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29" y="2275649"/>
            <a:ext cx="1550924" cy="11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eRx 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A62942-82FC-5044-8E59-4CB5D4317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5600"/>
            <a:ext cx="12192000" cy="373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1CF616-0B89-114A-BF37-0C149965E19C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E2B8E-E7D5-E04F-8E69-1F7C8016EBAB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08E396DD-3D5D-FB45-8A9C-75327EDB0A5E}"/>
              </a:ext>
            </a:extLst>
          </p:cNvPr>
          <p:cNvSpPr/>
          <p:nvPr userDrawn="1"/>
        </p:nvSpPr>
        <p:spPr>
          <a:xfrm>
            <a:off x="6683603" y="-156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rgbClr val="FFB800">
              <a:alpha val="6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D0E4B2-06B3-7147-ABC6-003B7A4CC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4FA3AA6-C37F-7141-B8C0-ABC03DFF8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47D85-4E21-B042-BFEB-795244993F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13676AD-438A-304D-807A-E123E96A64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1721FE-D5A5-8644-AA1B-7062F63880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2A8B09D6-B903-FE46-8001-2BBBAE1E34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F60FEC8E-AFE5-C242-BF02-B76049B047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C462F2C7-3706-2041-AFF9-996B6855DF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029C5C49-4D99-B74A-A0A5-E681DEB4F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43FF2D15-FE54-1D46-B472-FB32ED00D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981A4809-39E7-DC4A-9C4C-66F57C5A40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13F45263-0B94-E741-B9A3-46579546E6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1CEE5ACD-868C-8C47-8D99-99C8AF208D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ACA3588D-6ABA-EF44-BE5A-DC567C95A3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1A5D71F5-1B08-2846-90F3-811D50E67D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FC1BB4CD-2547-884A-A65C-0B7666ECA2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69395756-A908-6B4B-9E5A-85A64171B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94B80B61-F1E8-B845-9C3E-FD00611419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1D95A44B-E7C9-A24D-8D85-0062AA7168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B759EAD1-3AD3-A448-AB95-1326689801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F81EF8C0-5901-3245-B087-D85C6ACB65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FF5763B1-7AC2-C549-9BC2-6DFD63E52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333243C-18BC-EE41-AD79-A4434D29A3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29" y="2275649"/>
            <a:ext cx="1550924" cy="11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neral Cover 06-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1517F0-6602-4CF5-BD0F-3CD7C6118E49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DB381-B5EB-437D-91FE-D23B3905BA81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B6F19A-AAF0-4B5B-9C8A-582C7F31FD4D}"/>
              </a:ext>
            </a:extLst>
          </p:cNvPr>
          <p:cNvGrpSpPr/>
          <p:nvPr userDrawn="1"/>
        </p:nvGrpSpPr>
        <p:grpSpPr>
          <a:xfrm>
            <a:off x="8986232" y="2346960"/>
            <a:ext cx="1155556" cy="971194"/>
            <a:chOff x="2882551" y="-2445347"/>
            <a:chExt cx="1045368" cy="87858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0286F5-67BC-4E3D-A77B-09A1EBB37D7D}"/>
                </a:ext>
              </a:extLst>
            </p:cNvPr>
            <p:cNvSpPr/>
            <p:nvPr/>
          </p:nvSpPr>
          <p:spPr>
            <a:xfrm>
              <a:off x="2882551" y="-2445347"/>
              <a:ext cx="876300" cy="876300"/>
            </a:xfrm>
            <a:custGeom>
              <a:avLst/>
              <a:gdLst>
                <a:gd name="connsiteX0" fmla="*/ 440531 w 876300"/>
                <a:gd name="connsiteY0" fmla="*/ 881063 h 876300"/>
                <a:gd name="connsiteX1" fmla="*/ 0 w 876300"/>
                <a:gd name="connsiteY1" fmla="*/ 440531 h 876300"/>
                <a:gd name="connsiteX2" fmla="*/ 440531 w 876300"/>
                <a:gd name="connsiteY2" fmla="*/ 0 h 876300"/>
                <a:gd name="connsiteX3" fmla="*/ 881063 w 876300"/>
                <a:gd name="connsiteY3" fmla="*/ 440531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876300">
                  <a:moveTo>
                    <a:pt x="440531" y="881063"/>
                  </a:moveTo>
                  <a:cubicBezTo>
                    <a:pt x="197263" y="881063"/>
                    <a:pt x="0" y="683800"/>
                    <a:pt x="0" y="440531"/>
                  </a:cubicBezTo>
                  <a:cubicBezTo>
                    <a:pt x="0" y="197263"/>
                    <a:pt x="197263" y="0"/>
                    <a:pt x="440531" y="0"/>
                  </a:cubicBezTo>
                  <a:cubicBezTo>
                    <a:pt x="683800" y="0"/>
                    <a:pt x="881063" y="197263"/>
                    <a:pt x="881063" y="44053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EBC989-5154-4035-A682-F01124375257}"/>
                </a:ext>
              </a:extLst>
            </p:cNvPr>
            <p:cNvSpPr/>
            <p:nvPr/>
          </p:nvSpPr>
          <p:spPr>
            <a:xfrm>
              <a:off x="3470719" y="-1920711"/>
              <a:ext cx="457200" cy="190500"/>
            </a:xfrm>
            <a:custGeom>
              <a:avLst/>
              <a:gdLst>
                <a:gd name="connsiteX0" fmla="*/ 462439 w 457200"/>
                <a:gd name="connsiteY0" fmla="*/ 98965 h 190500"/>
                <a:gd name="connsiteX1" fmla="*/ 462439 w 457200"/>
                <a:gd name="connsiteY1" fmla="*/ 98965 h 190500"/>
                <a:gd name="connsiteX2" fmla="*/ 363474 w 457200"/>
                <a:gd name="connsiteY2" fmla="*/ 198311 h 190500"/>
                <a:gd name="connsiteX3" fmla="*/ 99346 w 457200"/>
                <a:gd name="connsiteY3" fmla="*/ 198787 h 190500"/>
                <a:gd name="connsiteX4" fmla="*/ 0 w 457200"/>
                <a:gd name="connsiteY4" fmla="*/ 99823 h 190500"/>
                <a:gd name="connsiteX5" fmla="*/ 0 w 457200"/>
                <a:gd name="connsiteY5" fmla="*/ 99823 h 190500"/>
                <a:gd name="connsiteX6" fmla="*/ 98965 w 457200"/>
                <a:gd name="connsiteY6" fmla="*/ 477 h 190500"/>
                <a:gd name="connsiteX7" fmla="*/ 363093 w 457200"/>
                <a:gd name="connsiteY7" fmla="*/ 1 h 190500"/>
                <a:gd name="connsiteX8" fmla="*/ 462439 w 457200"/>
                <a:gd name="connsiteY8" fmla="*/ 9896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190500">
                  <a:moveTo>
                    <a:pt x="462439" y="98965"/>
                  </a:moveTo>
                  <a:lnTo>
                    <a:pt x="462439" y="98965"/>
                  </a:lnTo>
                  <a:cubicBezTo>
                    <a:pt x="462534" y="153544"/>
                    <a:pt x="417957" y="198216"/>
                    <a:pt x="363474" y="198311"/>
                  </a:cubicBezTo>
                  <a:lnTo>
                    <a:pt x="99346" y="198787"/>
                  </a:lnTo>
                  <a:cubicBezTo>
                    <a:pt x="44768" y="198883"/>
                    <a:pt x="95" y="154306"/>
                    <a:pt x="0" y="99823"/>
                  </a:cubicBezTo>
                  <a:lnTo>
                    <a:pt x="0" y="99823"/>
                  </a:lnTo>
                  <a:cubicBezTo>
                    <a:pt x="-95" y="45244"/>
                    <a:pt x="44482" y="572"/>
                    <a:pt x="98965" y="477"/>
                  </a:cubicBezTo>
                  <a:lnTo>
                    <a:pt x="363093" y="1"/>
                  </a:lnTo>
                  <a:cubicBezTo>
                    <a:pt x="417576" y="-190"/>
                    <a:pt x="462248" y="44387"/>
                    <a:pt x="462439" y="98965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95B016-F8B3-4AD8-BD62-466A01787B23}"/>
                </a:ext>
              </a:extLst>
            </p:cNvPr>
            <p:cNvSpPr/>
            <p:nvPr/>
          </p:nvSpPr>
          <p:spPr>
            <a:xfrm>
              <a:off x="3502819" y="-1816221"/>
              <a:ext cx="133350" cy="66675"/>
            </a:xfrm>
            <a:custGeom>
              <a:avLst/>
              <a:gdLst>
                <a:gd name="connsiteX0" fmla="*/ 134112 w 133350"/>
                <a:gd name="connsiteY0" fmla="*/ 66580 h 66675"/>
                <a:gd name="connsiteX1" fmla="*/ 66961 w 133350"/>
                <a:gd name="connsiteY1" fmla="*/ 66675 h 66675"/>
                <a:gd name="connsiteX2" fmla="*/ 0 w 133350"/>
                <a:gd name="connsiteY2" fmla="*/ 0 h 66675"/>
                <a:gd name="connsiteX3" fmla="*/ 0 w 1333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66675">
                  <a:moveTo>
                    <a:pt x="134112" y="66580"/>
                  </a:moveTo>
                  <a:lnTo>
                    <a:pt x="66961" y="66675"/>
                  </a:lnTo>
                  <a:cubicBezTo>
                    <a:pt x="30194" y="66770"/>
                    <a:pt x="95" y="36767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E86BA-2AD3-495F-8CD8-8A1D7A823265}"/>
                </a:ext>
              </a:extLst>
            </p:cNvPr>
            <p:cNvSpPr/>
            <p:nvPr/>
          </p:nvSpPr>
          <p:spPr>
            <a:xfrm>
              <a:off x="3701701" y="-1920520"/>
              <a:ext cx="9525" cy="190500"/>
            </a:xfrm>
            <a:custGeom>
              <a:avLst/>
              <a:gdLst>
                <a:gd name="connsiteX0" fmla="*/ 381 w 0"/>
                <a:gd name="connsiteY0" fmla="*/ 198406 h 190500"/>
                <a:gd name="connsiteX1" fmla="*/ 0 w 0"/>
                <a:gd name="connsiteY1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90500">
                  <a:moveTo>
                    <a:pt x="381" y="198406"/>
                  </a:moveTo>
                  <a:lnTo>
                    <a:pt x="0" y="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97C450-0933-4394-A6CE-FBBA9E099F98}"/>
                </a:ext>
              </a:extLst>
            </p:cNvPr>
            <p:cNvSpPr/>
            <p:nvPr/>
          </p:nvSpPr>
          <p:spPr>
            <a:xfrm>
              <a:off x="3671316" y="-2086922"/>
              <a:ext cx="161925" cy="85725"/>
            </a:xfrm>
            <a:custGeom>
              <a:avLst/>
              <a:gdLst>
                <a:gd name="connsiteX0" fmla="*/ 162782 w 161925"/>
                <a:gd name="connsiteY0" fmla="*/ 0 h 85725"/>
                <a:gd name="connsiteX1" fmla="*/ 92583 w 161925"/>
                <a:gd name="connsiteY1" fmla="*/ 92488 h 85725"/>
                <a:gd name="connsiteX2" fmla="*/ 0 w 161925"/>
                <a:gd name="connsiteY2" fmla="*/ 2228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85725">
                  <a:moveTo>
                    <a:pt x="162782" y="0"/>
                  </a:moveTo>
                  <a:lnTo>
                    <a:pt x="92583" y="92488"/>
                  </a:lnTo>
                  <a:lnTo>
                    <a:pt x="0" y="22289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7BB5CF-50DF-46B0-8AE9-70E8A773CA13}"/>
                </a:ext>
              </a:extLst>
            </p:cNvPr>
            <p:cNvSpPr/>
            <p:nvPr/>
          </p:nvSpPr>
          <p:spPr>
            <a:xfrm>
              <a:off x="2886456" y="-1993386"/>
              <a:ext cx="85725" cy="9525"/>
            </a:xfrm>
            <a:custGeom>
              <a:avLst/>
              <a:gdLst>
                <a:gd name="connsiteX0" fmla="*/ 0 w 85725"/>
                <a:gd name="connsiteY0" fmla="*/ 0 h 0"/>
                <a:gd name="connsiteX1" fmla="*/ 87725 w 857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>
                  <a:moveTo>
                    <a:pt x="0" y="0"/>
                  </a:moveTo>
                  <a:lnTo>
                    <a:pt x="87725" y="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DA904D-7B9C-4193-A2B5-7AAFAE17DB86}"/>
                </a:ext>
              </a:extLst>
            </p:cNvPr>
            <p:cNvSpPr/>
            <p:nvPr/>
          </p:nvSpPr>
          <p:spPr>
            <a:xfrm>
              <a:off x="3323082" y="-2441633"/>
              <a:ext cx="9525" cy="85725"/>
            </a:xfrm>
            <a:custGeom>
              <a:avLst/>
              <a:gdLst>
                <a:gd name="connsiteX0" fmla="*/ 0 w 0"/>
                <a:gd name="connsiteY0" fmla="*/ 0 h 85725"/>
                <a:gd name="connsiteX1" fmla="*/ 0 w 0"/>
                <a:gd name="connsiteY1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DC665B-BB4B-4328-BD38-3CA69C67B2ED}"/>
                </a:ext>
              </a:extLst>
            </p:cNvPr>
            <p:cNvSpPr/>
            <p:nvPr/>
          </p:nvSpPr>
          <p:spPr>
            <a:xfrm>
              <a:off x="3323082" y="-1652486"/>
              <a:ext cx="9525" cy="85725"/>
            </a:xfrm>
            <a:custGeom>
              <a:avLst/>
              <a:gdLst>
                <a:gd name="connsiteX0" fmla="*/ 0 w 0"/>
                <a:gd name="connsiteY0" fmla="*/ 0 h 85725"/>
                <a:gd name="connsiteX1" fmla="*/ 0 w 0"/>
                <a:gd name="connsiteY1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8128F4-CE05-4265-895B-CEEA73BCC7C4}"/>
                </a:ext>
              </a:extLst>
            </p:cNvPr>
            <p:cNvSpPr/>
            <p:nvPr/>
          </p:nvSpPr>
          <p:spPr>
            <a:xfrm>
              <a:off x="3119247" y="-1996815"/>
              <a:ext cx="171450" cy="9525"/>
            </a:xfrm>
            <a:custGeom>
              <a:avLst/>
              <a:gdLst>
                <a:gd name="connsiteX0" fmla="*/ 0 w 171450"/>
                <a:gd name="connsiteY0" fmla="*/ 0 h 0"/>
                <a:gd name="connsiteX1" fmla="*/ 179832 w 1714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2A4ED6-40EC-4D8B-B769-17117B90394E}"/>
                </a:ext>
              </a:extLst>
            </p:cNvPr>
            <p:cNvSpPr/>
            <p:nvPr/>
          </p:nvSpPr>
          <p:spPr>
            <a:xfrm>
              <a:off x="3335560" y="-2260562"/>
              <a:ext cx="114300" cy="247650"/>
            </a:xfrm>
            <a:custGeom>
              <a:avLst/>
              <a:gdLst>
                <a:gd name="connsiteX0" fmla="*/ 114967 w 114300"/>
                <a:gd name="connsiteY0" fmla="*/ 0 h 247650"/>
                <a:gd name="connsiteX1" fmla="*/ 0 w 114300"/>
                <a:gd name="connsiteY1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47650">
                  <a:moveTo>
                    <a:pt x="114967" y="0"/>
                  </a:moveTo>
                  <a:lnTo>
                    <a:pt x="0" y="24765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3402A2-1087-49A4-AD21-D052F15A9F1F}"/>
                </a:ext>
              </a:extLst>
            </p:cNvPr>
            <p:cNvSpPr/>
            <p:nvPr/>
          </p:nvSpPr>
          <p:spPr>
            <a:xfrm>
              <a:off x="3305270" y="-2014627"/>
              <a:ext cx="28575" cy="28575"/>
            </a:xfrm>
            <a:custGeom>
              <a:avLst/>
              <a:gdLst>
                <a:gd name="connsiteX0" fmla="*/ 35624 w 28575"/>
                <a:gd name="connsiteY0" fmla="*/ 17812 h 28575"/>
                <a:gd name="connsiteX1" fmla="*/ 17812 w 28575"/>
                <a:gd name="connsiteY1" fmla="*/ 35624 h 28575"/>
                <a:gd name="connsiteX2" fmla="*/ 0 w 28575"/>
                <a:gd name="connsiteY2" fmla="*/ 17812 h 28575"/>
                <a:gd name="connsiteX3" fmla="*/ 17812 w 28575"/>
                <a:gd name="connsiteY3" fmla="*/ 0 h 28575"/>
                <a:gd name="connsiteX4" fmla="*/ 35624 w 28575"/>
                <a:gd name="connsiteY4" fmla="*/ 1781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5624" y="17812"/>
                  </a:moveTo>
                  <a:cubicBezTo>
                    <a:pt x="35624" y="27649"/>
                    <a:pt x="27649" y="35624"/>
                    <a:pt x="17812" y="35624"/>
                  </a:cubicBezTo>
                  <a:cubicBezTo>
                    <a:pt x="7975" y="35624"/>
                    <a:pt x="0" y="27649"/>
                    <a:pt x="0" y="17812"/>
                  </a:cubicBezTo>
                  <a:cubicBezTo>
                    <a:pt x="0" y="7975"/>
                    <a:pt x="7975" y="0"/>
                    <a:pt x="17812" y="0"/>
                  </a:cubicBezTo>
                  <a:cubicBezTo>
                    <a:pt x="27649" y="0"/>
                    <a:pt x="35624" y="7975"/>
                    <a:pt x="35624" y="17812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A54BF3-8072-4EF8-B886-D309197BEB89}"/>
                </a:ext>
              </a:extLst>
            </p:cNvPr>
            <p:cNvSpPr/>
            <p:nvPr/>
          </p:nvSpPr>
          <p:spPr>
            <a:xfrm>
              <a:off x="3322892" y="-1614767"/>
              <a:ext cx="200025" cy="47625"/>
            </a:xfrm>
            <a:custGeom>
              <a:avLst/>
              <a:gdLst>
                <a:gd name="connsiteX0" fmla="*/ 205359 w 200025"/>
                <a:gd name="connsiteY0" fmla="*/ 0 h 47625"/>
                <a:gd name="connsiteX1" fmla="*/ 0 w 200025"/>
                <a:gd name="connsiteY1" fmla="*/ 505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47625">
                  <a:moveTo>
                    <a:pt x="205359" y="0"/>
                  </a:moveTo>
                  <a:cubicBezTo>
                    <a:pt x="144018" y="32290"/>
                    <a:pt x="74104" y="50578"/>
                    <a:pt x="0" y="5057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18FE57-2B2C-464E-B5D9-55E7764FA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4" y="-1542202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7"/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8"/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9"/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0"/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3"/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14"/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5"/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6"/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7"/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8"/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9"/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20"/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21"/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22"/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"/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106755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106755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2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neral Cover 07-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1517F0-6602-4CF5-BD0F-3CD7C6118E49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DB381-B5EB-437D-91FE-D23B3905BA81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B6F19A-AAF0-4B5B-9C8A-582C7F31FD4D}"/>
              </a:ext>
            </a:extLst>
          </p:cNvPr>
          <p:cNvGrpSpPr/>
          <p:nvPr userDrawn="1"/>
        </p:nvGrpSpPr>
        <p:grpSpPr>
          <a:xfrm>
            <a:off x="8986232" y="2346960"/>
            <a:ext cx="1155556" cy="971194"/>
            <a:chOff x="2882551" y="-2445347"/>
            <a:chExt cx="1045368" cy="87858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0286F5-67BC-4E3D-A77B-09A1EBB37D7D}"/>
                </a:ext>
              </a:extLst>
            </p:cNvPr>
            <p:cNvSpPr/>
            <p:nvPr/>
          </p:nvSpPr>
          <p:spPr>
            <a:xfrm>
              <a:off x="2882551" y="-2445347"/>
              <a:ext cx="876300" cy="876300"/>
            </a:xfrm>
            <a:custGeom>
              <a:avLst/>
              <a:gdLst>
                <a:gd name="connsiteX0" fmla="*/ 440531 w 876300"/>
                <a:gd name="connsiteY0" fmla="*/ 881063 h 876300"/>
                <a:gd name="connsiteX1" fmla="*/ 0 w 876300"/>
                <a:gd name="connsiteY1" fmla="*/ 440531 h 876300"/>
                <a:gd name="connsiteX2" fmla="*/ 440531 w 876300"/>
                <a:gd name="connsiteY2" fmla="*/ 0 h 876300"/>
                <a:gd name="connsiteX3" fmla="*/ 881063 w 876300"/>
                <a:gd name="connsiteY3" fmla="*/ 440531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876300">
                  <a:moveTo>
                    <a:pt x="440531" y="881063"/>
                  </a:moveTo>
                  <a:cubicBezTo>
                    <a:pt x="197263" y="881063"/>
                    <a:pt x="0" y="683800"/>
                    <a:pt x="0" y="440531"/>
                  </a:cubicBezTo>
                  <a:cubicBezTo>
                    <a:pt x="0" y="197263"/>
                    <a:pt x="197263" y="0"/>
                    <a:pt x="440531" y="0"/>
                  </a:cubicBezTo>
                  <a:cubicBezTo>
                    <a:pt x="683800" y="0"/>
                    <a:pt x="881063" y="197263"/>
                    <a:pt x="881063" y="44053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EBC989-5154-4035-A682-F01124375257}"/>
                </a:ext>
              </a:extLst>
            </p:cNvPr>
            <p:cNvSpPr/>
            <p:nvPr/>
          </p:nvSpPr>
          <p:spPr>
            <a:xfrm>
              <a:off x="3470719" y="-1920711"/>
              <a:ext cx="457200" cy="190500"/>
            </a:xfrm>
            <a:custGeom>
              <a:avLst/>
              <a:gdLst>
                <a:gd name="connsiteX0" fmla="*/ 462439 w 457200"/>
                <a:gd name="connsiteY0" fmla="*/ 98965 h 190500"/>
                <a:gd name="connsiteX1" fmla="*/ 462439 w 457200"/>
                <a:gd name="connsiteY1" fmla="*/ 98965 h 190500"/>
                <a:gd name="connsiteX2" fmla="*/ 363474 w 457200"/>
                <a:gd name="connsiteY2" fmla="*/ 198311 h 190500"/>
                <a:gd name="connsiteX3" fmla="*/ 99346 w 457200"/>
                <a:gd name="connsiteY3" fmla="*/ 198787 h 190500"/>
                <a:gd name="connsiteX4" fmla="*/ 0 w 457200"/>
                <a:gd name="connsiteY4" fmla="*/ 99823 h 190500"/>
                <a:gd name="connsiteX5" fmla="*/ 0 w 457200"/>
                <a:gd name="connsiteY5" fmla="*/ 99823 h 190500"/>
                <a:gd name="connsiteX6" fmla="*/ 98965 w 457200"/>
                <a:gd name="connsiteY6" fmla="*/ 477 h 190500"/>
                <a:gd name="connsiteX7" fmla="*/ 363093 w 457200"/>
                <a:gd name="connsiteY7" fmla="*/ 1 h 190500"/>
                <a:gd name="connsiteX8" fmla="*/ 462439 w 457200"/>
                <a:gd name="connsiteY8" fmla="*/ 9896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190500">
                  <a:moveTo>
                    <a:pt x="462439" y="98965"/>
                  </a:moveTo>
                  <a:lnTo>
                    <a:pt x="462439" y="98965"/>
                  </a:lnTo>
                  <a:cubicBezTo>
                    <a:pt x="462534" y="153544"/>
                    <a:pt x="417957" y="198216"/>
                    <a:pt x="363474" y="198311"/>
                  </a:cubicBezTo>
                  <a:lnTo>
                    <a:pt x="99346" y="198787"/>
                  </a:lnTo>
                  <a:cubicBezTo>
                    <a:pt x="44768" y="198883"/>
                    <a:pt x="95" y="154306"/>
                    <a:pt x="0" y="99823"/>
                  </a:cubicBezTo>
                  <a:lnTo>
                    <a:pt x="0" y="99823"/>
                  </a:lnTo>
                  <a:cubicBezTo>
                    <a:pt x="-95" y="45244"/>
                    <a:pt x="44482" y="572"/>
                    <a:pt x="98965" y="477"/>
                  </a:cubicBezTo>
                  <a:lnTo>
                    <a:pt x="363093" y="1"/>
                  </a:lnTo>
                  <a:cubicBezTo>
                    <a:pt x="417576" y="-190"/>
                    <a:pt x="462248" y="44387"/>
                    <a:pt x="462439" y="98965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95B016-F8B3-4AD8-BD62-466A01787B23}"/>
                </a:ext>
              </a:extLst>
            </p:cNvPr>
            <p:cNvSpPr/>
            <p:nvPr/>
          </p:nvSpPr>
          <p:spPr>
            <a:xfrm>
              <a:off x="3502819" y="-1816221"/>
              <a:ext cx="133350" cy="66675"/>
            </a:xfrm>
            <a:custGeom>
              <a:avLst/>
              <a:gdLst>
                <a:gd name="connsiteX0" fmla="*/ 134112 w 133350"/>
                <a:gd name="connsiteY0" fmla="*/ 66580 h 66675"/>
                <a:gd name="connsiteX1" fmla="*/ 66961 w 133350"/>
                <a:gd name="connsiteY1" fmla="*/ 66675 h 66675"/>
                <a:gd name="connsiteX2" fmla="*/ 0 w 133350"/>
                <a:gd name="connsiteY2" fmla="*/ 0 h 66675"/>
                <a:gd name="connsiteX3" fmla="*/ 0 w 1333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66675">
                  <a:moveTo>
                    <a:pt x="134112" y="66580"/>
                  </a:moveTo>
                  <a:lnTo>
                    <a:pt x="66961" y="66675"/>
                  </a:lnTo>
                  <a:cubicBezTo>
                    <a:pt x="30194" y="66770"/>
                    <a:pt x="95" y="36767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E86BA-2AD3-495F-8CD8-8A1D7A823265}"/>
                </a:ext>
              </a:extLst>
            </p:cNvPr>
            <p:cNvSpPr/>
            <p:nvPr/>
          </p:nvSpPr>
          <p:spPr>
            <a:xfrm>
              <a:off x="3701701" y="-1920520"/>
              <a:ext cx="9525" cy="190500"/>
            </a:xfrm>
            <a:custGeom>
              <a:avLst/>
              <a:gdLst>
                <a:gd name="connsiteX0" fmla="*/ 381 w 0"/>
                <a:gd name="connsiteY0" fmla="*/ 198406 h 190500"/>
                <a:gd name="connsiteX1" fmla="*/ 0 w 0"/>
                <a:gd name="connsiteY1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90500">
                  <a:moveTo>
                    <a:pt x="381" y="198406"/>
                  </a:moveTo>
                  <a:lnTo>
                    <a:pt x="0" y="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97C450-0933-4394-A6CE-FBBA9E099F98}"/>
                </a:ext>
              </a:extLst>
            </p:cNvPr>
            <p:cNvSpPr/>
            <p:nvPr/>
          </p:nvSpPr>
          <p:spPr>
            <a:xfrm>
              <a:off x="3671316" y="-2086922"/>
              <a:ext cx="161925" cy="85725"/>
            </a:xfrm>
            <a:custGeom>
              <a:avLst/>
              <a:gdLst>
                <a:gd name="connsiteX0" fmla="*/ 162782 w 161925"/>
                <a:gd name="connsiteY0" fmla="*/ 0 h 85725"/>
                <a:gd name="connsiteX1" fmla="*/ 92583 w 161925"/>
                <a:gd name="connsiteY1" fmla="*/ 92488 h 85725"/>
                <a:gd name="connsiteX2" fmla="*/ 0 w 161925"/>
                <a:gd name="connsiteY2" fmla="*/ 2228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85725">
                  <a:moveTo>
                    <a:pt x="162782" y="0"/>
                  </a:moveTo>
                  <a:lnTo>
                    <a:pt x="92583" y="92488"/>
                  </a:lnTo>
                  <a:lnTo>
                    <a:pt x="0" y="22289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7BB5CF-50DF-46B0-8AE9-70E8A773CA13}"/>
                </a:ext>
              </a:extLst>
            </p:cNvPr>
            <p:cNvSpPr/>
            <p:nvPr/>
          </p:nvSpPr>
          <p:spPr>
            <a:xfrm>
              <a:off x="2886456" y="-1993386"/>
              <a:ext cx="85725" cy="9525"/>
            </a:xfrm>
            <a:custGeom>
              <a:avLst/>
              <a:gdLst>
                <a:gd name="connsiteX0" fmla="*/ 0 w 85725"/>
                <a:gd name="connsiteY0" fmla="*/ 0 h 0"/>
                <a:gd name="connsiteX1" fmla="*/ 87725 w 857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>
                  <a:moveTo>
                    <a:pt x="0" y="0"/>
                  </a:moveTo>
                  <a:lnTo>
                    <a:pt x="87725" y="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DA904D-7B9C-4193-A2B5-7AAFAE17DB86}"/>
                </a:ext>
              </a:extLst>
            </p:cNvPr>
            <p:cNvSpPr/>
            <p:nvPr/>
          </p:nvSpPr>
          <p:spPr>
            <a:xfrm>
              <a:off x="3323082" y="-2441633"/>
              <a:ext cx="9525" cy="85725"/>
            </a:xfrm>
            <a:custGeom>
              <a:avLst/>
              <a:gdLst>
                <a:gd name="connsiteX0" fmla="*/ 0 w 0"/>
                <a:gd name="connsiteY0" fmla="*/ 0 h 85725"/>
                <a:gd name="connsiteX1" fmla="*/ 0 w 0"/>
                <a:gd name="connsiteY1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DC665B-BB4B-4328-BD38-3CA69C67B2ED}"/>
                </a:ext>
              </a:extLst>
            </p:cNvPr>
            <p:cNvSpPr/>
            <p:nvPr/>
          </p:nvSpPr>
          <p:spPr>
            <a:xfrm>
              <a:off x="3323082" y="-1652486"/>
              <a:ext cx="9525" cy="85725"/>
            </a:xfrm>
            <a:custGeom>
              <a:avLst/>
              <a:gdLst>
                <a:gd name="connsiteX0" fmla="*/ 0 w 0"/>
                <a:gd name="connsiteY0" fmla="*/ 0 h 85725"/>
                <a:gd name="connsiteX1" fmla="*/ 0 w 0"/>
                <a:gd name="connsiteY1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8128F4-CE05-4265-895B-CEEA73BCC7C4}"/>
                </a:ext>
              </a:extLst>
            </p:cNvPr>
            <p:cNvSpPr/>
            <p:nvPr/>
          </p:nvSpPr>
          <p:spPr>
            <a:xfrm>
              <a:off x="3119247" y="-1996815"/>
              <a:ext cx="171450" cy="9525"/>
            </a:xfrm>
            <a:custGeom>
              <a:avLst/>
              <a:gdLst>
                <a:gd name="connsiteX0" fmla="*/ 0 w 171450"/>
                <a:gd name="connsiteY0" fmla="*/ 0 h 0"/>
                <a:gd name="connsiteX1" fmla="*/ 179832 w 1714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2A4ED6-40EC-4D8B-B769-17117B90394E}"/>
                </a:ext>
              </a:extLst>
            </p:cNvPr>
            <p:cNvSpPr/>
            <p:nvPr/>
          </p:nvSpPr>
          <p:spPr>
            <a:xfrm>
              <a:off x="3335560" y="-2260562"/>
              <a:ext cx="114300" cy="247650"/>
            </a:xfrm>
            <a:custGeom>
              <a:avLst/>
              <a:gdLst>
                <a:gd name="connsiteX0" fmla="*/ 114967 w 114300"/>
                <a:gd name="connsiteY0" fmla="*/ 0 h 247650"/>
                <a:gd name="connsiteX1" fmla="*/ 0 w 114300"/>
                <a:gd name="connsiteY1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47650">
                  <a:moveTo>
                    <a:pt x="114967" y="0"/>
                  </a:moveTo>
                  <a:lnTo>
                    <a:pt x="0" y="24765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3402A2-1087-49A4-AD21-D052F15A9F1F}"/>
                </a:ext>
              </a:extLst>
            </p:cNvPr>
            <p:cNvSpPr/>
            <p:nvPr/>
          </p:nvSpPr>
          <p:spPr>
            <a:xfrm>
              <a:off x="3305270" y="-2014627"/>
              <a:ext cx="28575" cy="28575"/>
            </a:xfrm>
            <a:custGeom>
              <a:avLst/>
              <a:gdLst>
                <a:gd name="connsiteX0" fmla="*/ 35624 w 28575"/>
                <a:gd name="connsiteY0" fmla="*/ 17812 h 28575"/>
                <a:gd name="connsiteX1" fmla="*/ 17812 w 28575"/>
                <a:gd name="connsiteY1" fmla="*/ 35624 h 28575"/>
                <a:gd name="connsiteX2" fmla="*/ 0 w 28575"/>
                <a:gd name="connsiteY2" fmla="*/ 17812 h 28575"/>
                <a:gd name="connsiteX3" fmla="*/ 17812 w 28575"/>
                <a:gd name="connsiteY3" fmla="*/ 0 h 28575"/>
                <a:gd name="connsiteX4" fmla="*/ 35624 w 28575"/>
                <a:gd name="connsiteY4" fmla="*/ 1781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5624" y="17812"/>
                  </a:moveTo>
                  <a:cubicBezTo>
                    <a:pt x="35624" y="27649"/>
                    <a:pt x="27649" y="35624"/>
                    <a:pt x="17812" y="35624"/>
                  </a:cubicBezTo>
                  <a:cubicBezTo>
                    <a:pt x="7975" y="35624"/>
                    <a:pt x="0" y="27649"/>
                    <a:pt x="0" y="17812"/>
                  </a:cubicBezTo>
                  <a:cubicBezTo>
                    <a:pt x="0" y="7975"/>
                    <a:pt x="7975" y="0"/>
                    <a:pt x="17812" y="0"/>
                  </a:cubicBezTo>
                  <a:cubicBezTo>
                    <a:pt x="27649" y="0"/>
                    <a:pt x="35624" y="7975"/>
                    <a:pt x="35624" y="17812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A54BF3-8072-4EF8-B886-D309197BEB89}"/>
                </a:ext>
              </a:extLst>
            </p:cNvPr>
            <p:cNvSpPr/>
            <p:nvPr/>
          </p:nvSpPr>
          <p:spPr>
            <a:xfrm>
              <a:off x="3322892" y="-1614767"/>
              <a:ext cx="200025" cy="47625"/>
            </a:xfrm>
            <a:custGeom>
              <a:avLst/>
              <a:gdLst>
                <a:gd name="connsiteX0" fmla="*/ 205359 w 200025"/>
                <a:gd name="connsiteY0" fmla="*/ 0 h 47625"/>
                <a:gd name="connsiteX1" fmla="*/ 0 w 200025"/>
                <a:gd name="connsiteY1" fmla="*/ 505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47625">
                  <a:moveTo>
                    <a:pt x="205359" y="0"/>
                  </a:moveTo>
                  <a:cubicBezTo>
                    <a:pt x="144018" y="32290"/>
                    <a:pt x="74104" y="50578"/>
                    <a:pt x="0" y="5057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7"/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8"/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9"/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0"/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3"/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14"/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5"/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6"/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7"/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8"/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9"/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20"/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21"/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22"/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"/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299" y="4978950"/>
            <a:ext cx="10680989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299" y="5862678"/>
            <a:ext cx="10680989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BB007-06B7-DB43-9FD8-255DE972C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5" y="-1549953"/>
            <a:ext cx="12208034" cy="68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C9CA0-A4B7-164E-A472-F71687046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0" y="0"/>
            <a:ext cx="12234152" cy="688170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4129" y="714680"/>
            <a:ext cx="7443019" cy="9144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4297" y="1661395"/>
            <a:ext cx="7451153" cy="625833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1200150" algn="l"/>
              </a:tabLst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9EA228-278D-4DF3-9CD3-3787F6C52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296" y="3219449"/>
            <a:ext cx="5561679" cy="1351323"/>
          </a:xfrm>
        </p:spPr>
        <p:txBody>
          <a:bodyPr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3DFB1-2366-4703-8F46-4AE256E37366}"/>
              </a:ext>
            </a:extLst>
          </p:cNvPr>
          <p:cNvSpPr/>
          <p:nvPr userDrawn="1"/>
        </p:nvSpPr>
        <p:spPr>
          <a:xfrm>
            <a:off x="-1" y="6511595"/>
            <a:ext cx="12198643" cy="34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C8345-F237-294E-83F9-DB4964ECE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" y="0"/>
            <a:ext cx="12234672" cy="68820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33DFB1-2366-4703-8F46-4AE256E37366}"/>
              </a:ext>
            </a:extLst>
          </p:cNvPr>
          <p:cNvSpPr/>
          <p:nvPr userDrawn="1"/>
        </p:nvSpPr>
        <p:spPr>
          <a:xfrm>
            <a:off x="-1" y="6511595"/>
            <a:ext cx="12198643" cy="34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4129" y="714680"/>
            <a:ext cx="7443019" cy="9144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4297" y="1661395"/>
            <a:ext cx="7451153" cy="62583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A9EA228-278D-4DF3-9CD3-3787F6C52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296" y="3219449"/>
            <a:ext cx="5561679" cy="1351323"/>
          </a:xfrm>
        </p:spPr>
        <p:txBody>
          <a:bodyPr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6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9F55EA-B47C-458A-A61C-9CB4D725D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877824"/>
            <a:ext cx="12222948" cy="56327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33DFB1-2366-4703-8F46-4AE256E37366}"/>
              </a:ext>
            </a:extLst>
          </p:cNvPr>
          <p:cNvSpPr/>
          <p:nvPr userDrawn="1"/>
        </p:nvSpPr>
        <p:spPr>
          <a:xfrm>
            <a:off x="-1" y="6511595"/>
            <a:ext cx="12198643" cy="34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4129" y="714680"/>
            <a:ext cx="7443019" cy="9144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4297" y="1661395"/>
            <a:ext cx="7451153" cy="62583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A9EA228-278D-4DF3-9CD3-3787F6C52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296" y="3219449"/>
            <a:ext cx="5561679" cy="1351323"/>
          </a:xfrm>
        </p:spPr>
        <p:txBody>
          <a:bodyPr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5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8148E-3472-7446-9027-68B851829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30" y="0"/>
            <a:ext cx="12234672" cy="688200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4129" y="714680"/>
            <a:ext cx="7443019" cy="9144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4297" y="1661395"/>
            <a:ext cx="7451153" cy="62583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3DFB1-2366-4703-8F46-4AE256E37366}"/>
              </a:ext>
            </a:extLst>
          </p:cNvPr>
          <p:cNvSpPr/>
          <p:nvPr userDrawn="1"/>
        </p:nvSpPr>
        <p:spPr>
          <a:xfrm>
            <a:off x="-1" y="6511595"/>
            <a:ext cx="12198643" cy="34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A9EA228-278D-4DF3-9CD3-3787F6C52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296" y="3219449"/>
            <a:ext cx="5561679" cy="1351323"/>
          </a:xfrm>
        </p:spPr>
        <p:txBody>
          <a:bodyPr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7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2700F0-18D7-0E49-AD53-4CE9977E1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877824"/>
            <a:ext cx="12205208" cy="56327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D2837-7E13-3947-8CE2-DCCF84F34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129" y="714680"/>
            <a:ext cx="7443019" cy="9144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CD2B112-5D27-1942-A669-20513F489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297" y="1661395"/>
            <a:ext cx="7451153" cy="62583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1EA95-9B05-F748-8E98-327F2C9654FF}"/>
              </a:ext>
            </a:extLst>
          </p:cNvPr>
          <p:cNvSpPr/>
          <p:nvPr userDrawn="1"/>
        </p:nvSpPr>
        <p:spPr>
          <a:xfrm>
            <a:off x="-1" y="6511595"/>
            <a:ext cx="12198643" cy="34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57AA97-AD1D-9747-92C4-67F786BEA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296" y="3219449"/>
            <a:ext cx="5561679" cy="1351323"/>
          </a:xfrm>
        </p:spPr>
        <p:txBody>
          <a:bodyPr/>
          <a:lstStyle>
            <a:lvl1pPr>
              <a:lnSpc>
                <a:spcPct val="95000"/>
              </a:lnSpc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ver 02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7DBCE78-F46F-6C41-847E-B5130358223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0" y="1245156"/>
            <a:ext cx="12191977" cy="373379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99DF104-EE24-D041-99E5-F073A6C3564D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94435B-320D-A445-BBAA-C7D52929202B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9">
            <a:extLst>
              <a:ext uri="{FF2B5EF4-FFF2-40B4-BE49-F238E27FC236}">
                <a16:creationId xmlns:a16="http://schemas.microsoft.com/office/drawing/2014/main" id="{62741B20-9B09-1245-A471-9D8E8F2D1E4B}"/>
              </a:ext>
            </a:extLst>
          </p:cNvPr>
          <p:cNvSpPr/>
          <p:nvPr userDrawn="1"/>
        </p:nvSpPr>
        <p:spPr>
          <a:xfrm>
            <a:off x="6683603" y="0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7F313F-8A8B-1045-98D3-D28246AD92D7}"/>
              </a:ext>
            </a:extLst>
          </p:cNvPr>
          <p:cNvGrpSpPr/>
          <p:nvPr userDrawn="1"/>
        </p:nvGrpSpPr>
        <p:grpSpPr>
          <a:xfrm>
            <a:off x="8990509" y="2331721"/>
            <a:ext cx="1147002" cy="1001672"/>
            <a:chOff x="3920312" y="-888158"/>
            <a:chExt cx="861650" cy="752475"/>
          </a:xfrm>
        </p:grpSpPr>
        <p:sp>
          <p:nvSpPr>
            <p:cNvPr id="46" name="Freeform: Shape 14">
              <a:extLst>
                <a:ext uri="{FF2B5EF4-FFF2-40B4-BE49-F238E27FC236}">
                  <a16:creationId xmlns:a16="http://schemas.microsoft.com/office/drawing/2014/main" id="{178DE17F-2018-C84E-9089-2A67168CFC42}"/>
                </a:ext>
              </a:extLst>
            </p:cNvPr>
            <p:cNvSpPr/>
            <p:nvPr/>
          </p:nvSpPr>
          <p:spPr>
            <a:xfrm>
              <a:off x="3920312" y="-888158"/>
              <a:ext cx="504825" cy="752475"/>
            </a:xfrm>
            <a:custGeom>
              <a:avLst/>
              <a:gdLst>
                <a:gd name="connsiteX0" fmla="*/ 104889 w 504825"/>
                <a:gd name="connsiteY0" fmla="*/ 741731 h 752475"/>
                <a:gd name="connsiteX1" fmla="*/ 103651 w 504825"/>
                <a:gd name="connsiteY1" fmla="*/ 741255 h 752475"/>
                <a:gd name="connsiteX2" fmla="*/ 12878 w 504825"/>
                <a:gd name="connsiteY2" fmla="*/ 520846 h 752475"/>
                <a:gd name="connsiteX3" fmla="*/ 186614 w 504825"/>
                <a:gd name="connsiteY3" fmla="*/ 103651 h 752475"/>
                <a:gd name="connsiteX4" fmla="*/ 407022 w 504825"/>
                <a:gd name="connsiteY4" fmla="*/ 12878 h 752475"/>
                <a:gd name="connsiteX5" fmla="*/ 408261 w 504825"/>
                <a:gd name="connsiteY5" fmla="*/ 13354 h 752475"/>
                <a:gd name="connsiteX6" fmla="*/ 499034 w 504825"/>
                <a:gd name="connsiteY6" fmla="*/ 233763 h 752475"/>
                <a:gd name="connsiteX7" fmla="*/ 325298 w 504825"/>
                <a:gd name="connsiteY7" fmla="*/ 650958 h 752475"/>
                <a:gd name="connsiteX8" fmla="*/ 104889 w 504825"/>
                <a:gd name="connsiteY8" fmla="*/ 741731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25" h="752475">
                  <a:moveTo>
                    <a:pt x="104889" y="741731"/>
                  </a:moveTo>
                  <a:lnTo>
                    <a:pt x="103651" y="741255"/>
                  </a:lnTo>
                  <a:cubicBezTo>
                    <a:pt x="18117" y="705631"/>
                    <a:pt x="-22746" y="606476"/>
                    <a:pt x="12878" y="520846"/>
                  </a:cubicBezTo>
                  <a:lnTo>
                    <a:pt x="186614" y="103651"/>
                  </a:lnTo>
                  <a:cubicBezTo>
                    <a:pt x="222237" y="18117"/>
                    <a:pt x="321393" y="-22746"/>
                    <a:pt x="407022" y="12878"/>
                  </a:cubicBezTo>
                  <a:lnTo>
                    <a:pt x="408261" y="13354"/>
                  </a:lnTo>
                  <a:cubicBezTo>
                    <a:pt x="493795" y="48978"/>
                    <a:pt x="534658" y="148133"/>
                    <a:pt x="499034" y="233763"/>
                  </a:cubicBezTo>
                  <a:lnTo>
                    <a:pt x="325298" y="650958"/>
                  </a:lnTo>
                  <a:cubicBezTo>
                    <a:pt x="289579" y="736492"/>
                    <a:pt x="190424" y="777355"/>
                    <a:pt x="104889" y="741731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5">
              <a:extLst>
                <a:ext uri="{FF2B5EF4-FFF2-40B4-BE49-F238E27FC236}">
                  <a16:creationId xmlns:a16="http://schemas.microsoft.com/office/drawing/2014/main" id="{3CCA9134-282E-2A45-8E97-DA443877B1F5}"/>
                </a:ext>
              </a:extLst>
            </p:cNvPr>
            <p:cNvSpPr/>
            <p:nvPr/>
          </p:nvSpPr>
          <p:spPr>
            <a:xfrm>
              <a:off x="4106164" y="-836274"/>
              <a:ext cx="190500" cy="171450"/>
            </a:xfrm>
            <a:custGeom>
              <a:avLst/>
              <a:gdLst>
                <a:gd name="connsiteX0" fmla="*/ 0 w 190500"/>
                <a:gd name="connsiteY0" fmla="*/ 175878 h 171450"/>
                <a:gd name="connsiteX1" fmla="*/ 44005 w 190500"/>
                <a:gd name="connsiteY1" fmla="*/ 70150 h 171450"/>
                <a:gd name="connsiteX2" fmla="*/ 193167 w 190500"/>
                <a:gd name="connsiteY2" fmla="*/ 8714 h 171450"/>
                <a:gd name="connsiteX3" fmla="*/ 193167 w 190500"/>
                <a:gd name="connsiteY3" fmla="*/ 87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71450">
                  <a:moveTo>
                    <a:pt x="0" y="175878"/>
                  </a:moveTo>
                  <a:lnTo>
                    <a:pt x="44005" y="70150"/>
                  </a:lnTo>
                  <a:cubicBezTo>
                    <a:pt x="68104" y="12238"/>
                    <a:pt x="135255" y="-15384"/>
                    <a:pt x="193167" y="8714"/>
                  </a:cubicBezTo>
                  <a:lnTo>
                    <a:pt x="193167" y="8714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6">
              <a:extLst>
                <a:ext uri="{FF2B5EF4-FFF2-40B4-BE49-F238E27FC236}">
                  <a16:creationId xmlns:a16="http://schemas.microsoft.com/office/drawing/2014/main" id="{AA9F7D0E-1494-9241-84AC-38057306E06D}"/>
                </a:ext>
              </a:extLst>
            </p:cNvPr>
            <p:cNvSpPr/>
            <p:nvPr/>
          </p:nvSpPr>
          <p:spPr>
            <a:xfrm>
              <a:off x="4019962" y="-575910"/>
              <a:ext cx="304800" cy="123825"/>
            </a:xfrm>
            <a:custGeom>
              <a:avLst/>
              <a:gdLst>
                <a:gd name="connsiteX0" fmla="*/ 0 w 304800"/>
                <a:gd name="connsiteY0" fmla="*/ 0 h 123825"/>
                <a:gd name="connsiteX1" fmla="*/ 312420 w 304800"/>
                <a:gd name="connsiteY1" fmla="*/ 13001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123825">
                  <a:moveTo>
                    <a:pt x="0" y="0"/>
                  </a:moveTo>
                  <a:lnTo>
                    <a:pt x="312420" y="130016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7">
              <a:extLst>
                <a:ext uri="{FF2B5EF4-FFF2-40B4-BE49-F238E27FC236}">
                  <a16:creationId xmlns:a16="http://schemas.microsoft.com/office/drawing/2014/main" id="{7EF12B3C-DC7F-194F-8ECE-0D009A8E4DBB}"/>
                </a:ext>
              </a:extLst>
            </p:cNvPr>
            <p:cNvSpPr/>
            <p:nvPr/>
          </p:nvSpPr>
          <p:spPr>
            <a:xfrm>
              <a:off x="4410487" y="-524475"/>
              <a:ext cx="371475" cy="371475"/>
            </a:xfrm>
            <a:custGeom>
              <a:avLst/>
              <a:gdLst>
                <a:gd name="connsiteX0" fmla="*/ 380810 w 371475"/>
                <a:gd name="connsiteY0" fmla="*/ 190405 h 371475"/>
                <a:gd name="connsiteX1" fmla="*/ 190405 w 371475"/>
                <a:gd name="connsiteY1" fmla="*/ 380809 h 371475"/>
                <a:gd name="connsiteX2" fmla="*/ 0 w 371475"/>
                <a:gd name="connsiteY2" fmla="*/ 190405 h 371475"/>
                <a:gd name="connsiteX3" fmla="*/ 190405 w 371475"/>
                <a:gd name="connsiteY3" fmla="*/ 0 h 371475"/>
                <a:gd name="connsiteX4" fmla="*/ 380810 w 371475"/>
                <a:gd name="connsiteY4" fmla="*/ 19040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71475">
                  <a:moveTo>
                    <a:pt x="380810" y="190405"/>
                  </a:moveTo>
                  <a:cubicBezTo>
                    <a:pt x="380810" y="295562"/>
                    <a:pt x="295562" y="380809"/>
                    <a:pt x="190405" y="380809"/>
                  </a:cubicBezTo>
                  <a:cubicBezTo>
                    <a:pt x="85247" y="380809"/>
                    <a:pt x="0" y="295562"/>
                    <a:pt x="0" y="190405"/>
                  </a:cubicBezTo>
                  <a:cubicBezTo>
                    <a:pt x="0" y="85247"/>
                    <a:pt x="85247" y="0"/>
                    <a:pt x="190405" y="0"/>
                  </a:cubicBezTo>
                  <a:cubicBezTo>
                    <a:pt x="295562" y="0"/>
                    <a:pt x="380810" y="85247"/>
                    <a:pt x="380810" y="190405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8">
              <a:extLst>
                <a:ext uri="{FF2B5EF4-FFF2-40B4-BE49-F238E27FC236}">
                  <a16:creationId xmlns:a16="http://schemas.microsoft.com/office/drawing/2014/main" id="{BDCFFB77-A7A4-AD44-A0B2-C56E95C509C2}"/>
                </a:ext>
              </a:extLst>
            </p:cNvPr>
            <p:cNvSpPr/>
            <p:nvPr/>
          </p:nvSpPr>
          <p:spPr>
            <a:xfrm>
              <a:off x="4524502" y="-432749"/>
              <a:ext cx="152400" cy="190500"/>
            </a:xfrm>
            <a:custGeom>
              <a:avLst/>
              <a:gdLst>
                <a:gd name="connsiteX0" fmla="*/ 0 w 152400"/>
                <a:gd name="connsiteY0" fmla="*/ 0 h 190500"/>
                <a:gd name="connsiteX1" fmla="*/ 152876 w 152400"/>
                <a:gd name="connsiteY1" fmla="*/ 19935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190500">
                  <a:moveTo>
                    <a:pt x="0" y="0"/>
                  </a:moveTo>
                  <a:lnTo>
                    <a:pt x="152876" y="199358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7BCED671-0256-7547-B54C-F0FB2CBC7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D934331B-9B33-AF41-A35F-EFF4E2322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947E05E-7967-614A-8199-F3A5862317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48D1BB96-8F5F-8C41-B6F2-D6B6F507F1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BEFF7276-5AF9-4A4F-B9AC-A4E82E92E2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683348C5-975F-4743-ABD2-E040299404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3B124285-239D-844B-8944-D73CD0053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9">
              <a:extLst>
                <a:ext uri="{FF2B5EF4-FFF2-40B4-BE49-F238E27FC236}">
                  <a16:creationId xmlns:a16="http://schemas.microsoft.com/office/drawing/2014/main" id="{83CDA837-E66D-9F4D-B4B5-4EDF24245B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937220D2-2D36-7244-B12E-FB416E5D52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3DDD8B97-B3BC-CE4B-8A54-86B517AC09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FA8333A5-1D6D-164F-B823-BCEE973172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3">
              <a:extLst>
                <a:ext uri="{FF2B5EF4-FFF2-40B4-BE49-F238E27FC236}">
                  <a16:creationId xmlns:a16="http://schemas.microsoft.com/office/drawing/2014/main" id="{4FDE5B68-F6CC-BC4D-B7C4-66C38260F6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4">
              <a:extLst>
                <a:ext uri="{FF2B5EF4-FFF2-40B4-BE49-F238E27FC236}">
                  <a16:creationId xmlns:a16="http://schemas.microsoft.com/office/drawing/2014/main" id="{5C641D8E-55B6-A445-9342-5DB88E29C3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5">
              <a:extLst>
                <a:ext uri="{FF2B5EF4-FFF2-40B4-BE49-F238E27FC236}">
                  <a16:creationId xmlns:a16="http://schemas.microsoft.com/office/drawing/2014/main" id="{2ACF9F65-CFE3-A743-8C98-69EB7E377A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6">
              <a:extLst>
                <a:ext uri="{FF2B5EF4-FFF2-40B4-BE49-F238E27FC236}">
                  <a16:creationId xmlns:a16="http://schemas.microsoft.com/office/drawing/2014/main" id="{0C4A109D-F3C4-C940-BD92-792DCEC921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7">
              <a:extLst>
                <a:ext uri="{FF2B5EF4-FFF2-40B4-BE49-F238E27FC236}">
                  <a16:creationId xmlns:a16="http://schemas.microsoft.com/office/drawing/2014/main" id="{B168FF87-35D4-654E-BB1F-AF73094988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8">
              <a:extLst>
                <a:ext uri="{FF2B5EF4-FFF2-40B4-BE49-F238E27FC236}">
                  <a16:creationId xmlns:a16="http://schemas.microsoft.com/office/drawing/2014/main" id="{93F32E2B-6B74-B84B-A102-A5BFE24220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19">
              <a:extLst>
                <a:ext uri="{FF2B5EF4-FFF2-40B4-BE49-F238E27FC236}">
                  <a16:creationId xmlns:a16="http://schemas.microsoft.com/office/drawing/2014/main" id="{09E885D8-B8B0-D448-B86B-C59A76A741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20">
              <a:extLst>
                <a:ext uri="{FF2B5EF4-FFF2-40B4-BE49-F238E27FC236}">
                  <a16:creationId xmlns:a16="http://schemas.microsoft.com/office/drawing/2014/main" id="{45715C3D-B28B-B34B-B8DD-18C4EE174F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21">
              <a:extLst>
                <a:ext uri="{FF2B5EF4-FFF2-40B4-BE49-F238E27FC236}">
                  <a16:creationId xmlns:a16="http://schemas.microsoft.com/office/drawing/2014/main" id="{EDEACDB4-B965-C348-A7BF-B947BFC6A2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22">
              <a:extLst>
                <a:ext uri="{FF2B5EF4-FFF2-40B4-BE49-F238E27FC236}">
                  <a16:creationId xmlns:a16="http://schemas.microsoft.com/office/drawing/2014/main" id="{39D5CFA1-39B1-CB4E-9872-506197FA7C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654ACD47-95AA-ED48-81C1-5A527CC460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0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DA52A-24B4-2A4A-8D35-97BB87260E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877824"/>
            <a:ext cx="12218479" cy="56327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AB6998-3190-A942-B8AB-826217B22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129" y="714680"/>
            <a:ext cx="7443019" cy="9144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F10934C-1E0E-A444-9310-897500127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297" y="1661395"/>
            <a:ext cx="7451153" cy="62583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732C2C-4562-524C-9B53-227553C6A6FC}"/>
              </a:ext>
            </a:extLst>
          </p:cNvPr>
          <p:cNvSpPr/>
          <p:nvPr userDrawn="1"/>
        </p:nvSpPr>
        <p:spPr>
          <a:xfrm>
            <a:off x="-1" y="6511595"/>
            <a:ext cx="12198643" cy="34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0DA0E8-DE1B-F64D-8770-F8CA0968E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296" y="3219449"/>
            <a:ext cx="5561679" cy="1351323"/>
          </a:xfrm>
        </p:spPr>
        <p:txBody>
          <a:bodyPr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0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7F4F4-BA59-4569-AE6C-016DAF0C4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FC5B4-BF93-47DF-97BF-D44E237815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F579B3-1103-4E45-BD5D-AD22227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3CAB-1EE0-4E8E-97FC-D6BAC582AA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094" y="1206090"/>
            <a:ext cx="11481620" cy="4913157"/>
          </a:xfrm>
        </p:spPr>
        <p:txBody>
          <a:bodyPr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33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/ Title - Bullet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8476DC-7A8C-409F-B903-5C1DABE15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4" y="1195129"/>
            <a:ext cx="11481620" cy="4797109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344488" indent="-177800">
              <a:buFont typeface="Gotham Book" pitchFamily="50" charset="0"/>
              <a:buChar char="−"/>
              <a:defRPr/>
            </a:lvl2pPr>
            <a:lvl3pPr marL="511175" indent="-166688">
              <a:buFont typeface="Arial" panose="020B0604020202020204" pitchFamily="34" charset="0"/>
              <a:buChar char="•"/>
              <a:defRPr/>
            </a:lvl3pPr>
            <a:lvl4pPr marL="688975" indent="-177800">
              <a:buFont typeface="Gotham Book" pitchFamily="50" charset="0"/>
              <a:buChar char="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7F4F4-BA59-4569-AE6C-016DAF0C4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FC5B4-BF93-47DF-97BF-D44E237815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F579B3-1103-4E45-BD5D-AD22227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4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/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8476DC-7A8C-409F-B903-5C1DABE15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4" y="1621409"/>
            <a:ext cx="11481620" cy="4913157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344488" indent="-177800">
              <a:buFont typeface="Gotham Book" pitchFamily="50" charset="0"/>
              <a:buChar char="−"/>
              <a:defRPr/>
            </a:lvl2pPr>
            <a:lvl3pPr marL="511175" indent="-166688">
              <a:buFont typeface="Arial" panose="020B0604020202020204" pitchFamily="34" charset="0"/>
              <a:buChar char="•"/>
              <a:defRPr/>
            </a:lvl3pPr>
            <a:lvl4pPr marL="688975" indent="-177800">
              <a:buFont typeface="Gotham Book" pitchFamily="50" charset="0"/>
              <a:buChar char="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941E1-F2EF-4484-B040-66E938F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BC679-1DDE-48F5-B482-71D224E02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7F4F4-BA59-4569-AE6C-016DAF0C4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75C4658-3FD8-436F-BF79-D83B832BB9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961" y="1207892"/>
            <a:ext cx="10274710" cy="354627"/>
          </a:xfrm>
        </p:spPr>
        <p:txBody>
          <a:bodyPr anchor="t" anchorCtr="0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E989A-5553-4ECC-838C-C66E27D8B3E5}"/>
              </a:ext>
            </a:extLst>
          </p:cNvPr>
          <p:cNvSpPr/>
          <p:nvPr userDrawn="1"/>
        </p:nvSpPr>
        <p:spPr>
          <a:xfrm rot="10800000" flipH="1">
            <a:off x="754144" y="1583704"/>
            <a:ext cx="10595002" cy="3978193"/>
          </a:xfrm>
          <a:custGeom>
            <a:avLst/>
            <a:gdLst>
              <a:gd name="connsiteX0" fmla="*/ 0 w 10595002"/>
              <a:gd name="connsiteY0" fmla="*/ 3978193 h 3978193"/>
              <a:gd name="connsiteX1" fmla="*/ 10595002 w 10595002"/>
              <a:gd name="connsiteY1" fmla="*/ 3978193 h 3978193"/>
              <a:gd name="connsiteX2" fmla="*/ 10595002 w 10595002"/>
              <a:gd name="connsiteY2" fmla="*/ 461995 h 3978193"/>
              <a:gd name="connsiteX3" fmla="*/ 2549567 w 10595002"/>
              <a:gd name="connsiteY3" fmla="*/ 461995 h 3978193"/>
              <a:gd name="connsiteX4" fmla="*/ 2549567 w 10595002"/>
              <a:gd name="connsiteY4" fmla="*/ 0 h 3978193"/>
              <a:gd name="connsiteX5" fmla="*/ 2080465 w 10595002"/>
              <a:gd name="connsiteY5" fmla="*/ 461995 h 3978193"/>
              <a:gd name="connsiteX6" fmla="*/ 0 w 10595002"/>
              <a:gd name="connsiteY6" fmla="*/ 461995 h 39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5002" h="3978193">
                <a:moveTo>
                  <a:pt x="0" y="3978193"/>
                </a:moveTo>
                <a:lnTo>
                  <a:pt x="10595002" y="3978193"/>
                </a:lnTo>
                <a:lnTo>
                  <a:pt x="10595002" y="461995"/>
                </a:lnTo>
                <a:lnTo>
                  <a:pt x="2549567" y="461995"/>
                </a:lnTo>
                <a:lnTo>
                  <a:pt x="2549567" y="0"/>
                </a:lnTo>
                <a:lnTo>
                  <a:pt x="2080465" y="461995"/>
                </a:lnTo>
                <a:lnTo>
                  <a:pt x="0" y="4619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FE72F5E-A4B4-4367-AE73-CA7CBDC2D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1583703"/>
            <a:ext cx="4151027" cy="397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B26CB-58E3-48E1-B663-CCB6962E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F466-0CFF-4462-A633-822D901B2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918B66-A234-4EEB-8CFE-5B5C3ADAF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0538" y="5448006"/>
            <a:ext cx="5778608" cy="962025"/>
          </a:xfrm>
        </p:spPr>
        <p:txBody>
          <a:bodyPr/>
          <a:lstStyle>
            <a:lvl1pPr>
              <a:spcBef>
                <a:spcPts val="900"/>
              </a:spcBef>
              <a:defRPr sz="14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5B5CF3-57D2-432A-AE0C-FCFD2CBC70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0588" y="5297488"/>
            <a:ext cx="1838325" cy="914400"/>
          </a:xfrm>
        </p:spPr>
        <p:txBody>
          <a:bodyPr anchor="ctr"/>
          <a:lstStyle>
            <a:lvl1pPr algn="ctr">
              <a:defRPr sz="1000"/>
            </a:lvl1pPr>
          </a:lstStyle>
          <a:p>
            <a:r>
              <a:rPr lang="en-US" dirty="0"/>
              <a:t>Click icon to insert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58FB1E-96E6-4E99-9F59-7089F2908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1500" y="2068201"/>
            <a:ext cx="8764640" cy="2543175"/>
          </a:xfrm>
        </p:spPr>
        <p:txBody>
          <a:bodyPr anchor="ctr"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  <a:lvl2pPr marL="166688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5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E989A-5553-4ECC-838C-C66E27D8B3E5}"/>
              </a:ext>
            </a:extLst>
          </p:cNvPr>
          <p:cNvSpPr/>
          <p:nvPr userDrawn="1"/>
        </p:nvSpPr>
        <p:spPr>
          <a:xfrm rot="10800000" flipH="1">
            <a:off x="754144" y="1583704"/>
            <a:ext cx="10595002" cy="3978193"/>
          </a:xfrm>
          <a:custGeom>
            <a:avLst/>
            <a:gdLst>
              <a:gd name="connsiteX0" fmla="*/ 0 w 10595002"/>
              <a:gd name="connsiteY0" fmla="*/ 3978193 h 3978193"/>
              <a:gd name="connsiteX1" fmla="*/ 10595002 w 10595002"/>
              <a:gd name="connsiteY1" fmla="*/ 3978193 h 3978193"/>
              <a:gd name="connsiteX2" fmla="*/ 10595002 w 10595002"/>
              <a:gd name="connsiteY2" fmla="*/ 461995 h 3978193"/>
              <a:gd name="connsiteX3" fmla="*/ 2549567 w 10595002"/>
              <a:gd name="connsiteY3" fmla="*/ 461995 h 3978193"/>
              <a:gd name="connsiteX4" fmla="*/ 2549567 w 10595002"/>
              <a:gd name="connsiteY4" fmla="*/ 0 h 3978193"/>
              <a:gd name="connsiteX5" fmla="*/ 2080465 w 10595002"/>
              <a:gd name="connsiteY5" fmla="*/ 461995 h 3978193"/>
              <a:gd name="connsiteX6" fmla="*/ 0 w 10595002"/>
              <a:gd name="connsiteY6" fmla="*/ 461995 h 39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5002" h="3978193">
                <a:moveTo>
                  <a:pt x="0" y="3978193"/>
                </a:moveTo>
                <a:lnTo>
                  <a:pt x="10595002" y="3978193"/>
                </a:lnTo>
                <a:lnTo>
                  <a:pt x="10595002" y="461995"/>
                </a:lnTo>
                <a:lnTo>
                  <a:pt x="2549567" y="461995"/>
                </a:lnTo>
                <a:lnTo>
                  <a:pt x="2549567" y="0"/>
                </a:lnTo>
                <a:lnTo>
                  <a:pt x="2080465" y="461995"/>
                </a:lnTo>
                <a:lnTo>
                  <a:pt x="0" y="4619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FE72F5E-A4B4-4367-AE73-CA7CBDC2D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1583703"/>
            <a:ext cx="4151027" cy="397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B26CB-58E3-48E1-B663-CCB6962E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F466-0CFF-4462-A633-822D901B2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918B66-A234-4EEB-8CFE-5B5C3ADAF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0538" y="5448006"/>
            <a:ext cx="5778608" cy="962025"/>
          </a:xfrm>
        </p:spPr>
        <p:txBody>
          <a:bodyPr/>
          <a:lstStyle>
            <a:lvl1pPr>
              <a:spcBef>
                <a:spcPts val="900"/>
              </a:spcBef>
              <a:defRPr sz="14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5B5CF3-57D2-432A-AE0C-FCFD2CBC70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0588" y="5297488"/>
            <a:ext cx="1838325" cy="914400"/>
          </a:xfrm>
        </p:spPr>
        <p:txBody>
          <a:bodyPr anchor="ctr"/>
          <a:lstStyle>
            <a:lvl1pPr algn="ctr">
              <a:defRPr sz="1000"/>
            </a:lvl1pPr>
          </a:lstStyle>
          <a:p>
            <a:r>
              <a:rPr lang="en-US" dirty="0"/>
              <a:t>Click icon to insert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58FB1E-96E6-4E99-9F59-7089F2908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1500" y="2068201"/>
            <a:ext cx="8764640" cy="2543175"/>
          </a:xfrm>
        </p:spPr>
        <p:txBody>
          <a:bodyPr anchor="ctr"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  <a:lvl2pPr marL="166688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7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E989A-5553-4ECC-838C-C66E27D8B3E5}"/>
              </a:ext>
            </a:extLst>
          </p:cNvPr>
          <p:cNvSpPr/>
          <p:nvPr userDrawn="1"/>
        </p:nvSpPr>
        <p:spPr>
          <a:xfrm rot="10800000" flipH="1">
            <a:off x="754144" y="1583704"/>
            <a:ext cx="10595002" cy="3978193"/>
          </a:xfrm>
          <a:custGeom>
            <a:avLst/>
            <a:gdLst>
              <a:gd name="connsiteX0" fmla="*/ 0 w 10595002"/>
              <a:gd name="connsiteY0" fmla="*/ 3978193 h 3978193"/>
              <a:gd name="connsiteX1" fmla="*/ 10595002 w 10595002"/>
              <a:gd name="connsiteY1" fmla="*/ 3978193 h 3978193"/>
              <a:gd name="connsiteX2" fmla="*/ 10595002 w 10595002"/>
              <a:gd name="connsiteY2" fmla="*/ 461995 h 3978193"/>
              <a:gd name="connsiteX3" fmla="*/ 2549567 w 10595002"/>
              <a:gd name="connsiteY3" fmla="*/ 461995 h 3978193"/>
              <a:gd name="connsiteX4" fmla="*/ 2549567 w 10595002"/>
              <a:gd name="connsiteY4" fmla="*/ 0 h 3978193"/>
              <a:gd name="connsiteX5" fmla="*/ 2080465 w 10595002"/>
              <a:gd name="connsiteY5" fmla="*/ 461995 h 3978193"/>
              <a:gd name="connsiteX6" fmla="*/ 0 w 10595002"/>
              <a:gd name="connsiteY6" fmla="*/ 461995 h 39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5002" h="3978193">
                <a:moveTo>
                  <a:pt x="0" y="3978193"/>
                </a:moveTo>
                <a:lnTo>
                  <a:pt x="10595002" y="3978193"/>
                </a:lnTo>
                <a:lnTo>
                  <a:pt x="10595002" y="461995"/>
                </a:lnTo>
                <a:lnTo>
                  <a:pt x="2549567" y="461995"/>
                </a:lnTo>
                <a:lnTo>
                  <a:pt x="2549567" y="0"/>
                </a:lnTo>
                <a:lnTo>
                  <a:pt x="2080465" y="461995"/>
                </a:lnTo>
                <a:lnTo>
                  <a:pt x="0" y="46199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FE72F5E-A4B4-4367-AE73-CA7CBDC2D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1583703"/>
            <a:ext cx="4151027" cy="397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B26CB-58E3-48E1-B663-CCB6962E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F466-0CFF-4462-A633-822D901B2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918B66-A234-4EEB-8CFE-5B5C3ADAF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0538" y="5448006"/>
            <a:ext cx="5778608" cy="962025"/>
          </a:xfrm>
        </p:spPr>
        <p:txBody>
          <a:bodyPr/>
          <a:lstStyle>
            <a:lvl1pPr>
              <a:spcBef>
                <a:spcPts val="900"/>
              </a:spcBef>
              <a:defRPr sz="14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5B5CF3-57D2-432A-AE0C-FCFD2CBC70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0588" y="5297488"/>
            <a:ext cx="1838325" cy="914400"/>
          </a:xfrm>
        </p:spPr>
        <p:txBody>
          <a:bodyPr anchor="ctr"/>
          <a:lstStyle>
            <a:lvl1pPr algn="ctr">
              <a:defRPr sz="1000"/>
            </a:lvl1pPr>
          </a:lstStyle>
          <a:p>
            <a:r>
              <a:rPr lang="en-US" dirty="0"/>
              <a:t>Click icon to insert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58FB1E-96E6-4E99-9F59-7089F2908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1500" y="2068201"/>
            <a:ext cx="8764640" cy="2543175"/>
          </a:xfrm>
        </p:spPr>
        <p:txBody>
          <a:bodyPr anchor="ctr"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  <a:lvl2pPr marL="166688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E989A-5553-4ECC-838C-C66E27D8B3E5}"/>
              </a:ext>
            </a:extLst>
          </p:cNvPr>
          <p:cNvSpPr/>
          <p:nvPr userDrawn="1"/>
        </p:nvSpPr>
        <p:spPr>
          <a:xfrm rot="10800000" flipH="1">
            <a:off x="754144" y="1583704"/>
            <a:ext cx="10595002" cy="3978193"/>
          </a:xfrm>
          <a:custGeom>
            <a:avLst/>
            <a:gdLst>
              <a:gd name="connsiteX0" fmla="*/ 0 w 10595002"/>
              <a:gd name="connsiteY0" fmla="*/ 3978193 h 3978193"/>
              <a:gd name="connsiteX1" fmla="*/ 10595002 w 10595002"/>
              <a:gd name="connsiteY1" fmla="*/ 3978193 h 3978193"/>
              <a:gd name="connsiteX2" fmla="*/ 10595002 w 10595002"/>
              <a:gd name="connsiteY2" fmla="*/ 461995 h 3978193"/>
              <a:gd name="connsiteX3" fmla="*/ 2549567 w 10595002"/>
              <a:gd name="connsiteY3" fmla="*/ 461995 h 3978193"/>
              <a:gd name="connsiteX4" fmla="*/ 2549567 w 10595002"/>
              <a:gd name="connsiteY4" fmla="*/ 0 h 3978193"/>
              <a:gd name="connsiteX5" fmla="*/ 2080465 w 10595002"/>
              <a:gd name="connsiteY5" fmla="*/ 461995 h 3978193"/>
              <a:gd name="connsiteX6" fmla="*/ 0 w 10595002"/>
              <a:gd name="connsiteY6" fmla="*/ 461995 h 39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5002" h="3978193">
                <a:moveTo>
                  <a:pt x="0" y="3978193"/>
                </a:moveTo>
                <a:lnTo>
                  <a:pt x="10595002" y="3978193"/>
                </a:lnTo>
                <a:lnTo>
                  <a:pt x="10595002" y="461995"/>
                </a:lnTo>
                <a:lnTo>
                  <a:pt x="2549567" y="461995"/>
                </a:lnTo>
                <a:lnTo>
                  <a:pt x="2549567" y="0"/>
                </a:lnTo>
                <a:lnTo>
                  <a:pt x="2080465" y="461995"/>
                </a:lnTo>
                <a:lnTo>
                  <a:pt x="0" y="46199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FE72F5E-A4B4-4367-AE73-CA7CBDC2D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1583703"/>
            <a:ext cx="4151027" cy="397819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B26CB-58E3-48E1-B663-CCB6962E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F466-0CFF-4462-A633-822D901B2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918B66-A234-4EEB-8CFE-5B5C3ADAF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0538" y="5448006"/>
            <a:ext cx="5778608" cy="962025"/>
          </a:xfrm>
        </p:spPr>
        <p:txBody>
          <a:bodyPr/>
          <a:lstStyle>
            <a:lvl1pPr>
              <a:spcBef>
                <a:spcPts val="900"/>
              </a:spcBef>
              <a:defRPr sz="14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5B5CF3-57D2-432A-AE0C-FCFD2CBC70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0588" y="5297488"/>
            <a:ext cx="1838325" cy="914400"/>
          </a:xfrm>
        </p:spPr>
        <p:txBody>
          <a:bodyPr anchor="ctr"/>
          <a:lstStyle>
            <a:lvl1pPr algn="ctr">
              <a:defRPr sz="1000"/>
            </a:lvl1pPr>
          </a:lstStyle>
          <a:p>
            <a:r>
              <a:rPr lang="en-US" dirty="0"/>
              <a:t>Click icon to insert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58FB1E-96E6-4E99-9F59-7089F2908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1500" y="2068201"/>
            <a:ext cx="8764640" cy="2543175"/>
          </a:xfrm>
        </p:spPr>
        <p:txBody>
          <a:bodyPr anchor="ctr"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  <a:lvl2pPr marL="166688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8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E989A-5553-4ECC-838C-C66E27D8B3E5}"/>
              </a:ext>
            </a:extLst>
          </p:cNvPr>
          <p:cNvSpPr/>
          <p:nvPr userDrawn="1"/>
        </p:nvSpPr>
        <p:spPr>
          <a:xfrm rot="10800000" flipH="1">
            <a:off x="754144" y="1583704"/>
            <a:ext cx="10595002" cy="3978193"/>
          </a:xfrm>
          <a:custGeom>
            <a:avLst/>
            <a:gdLst>
              <a:gd name="connsiteX0" fmla="*/ 0 w 10595002"/>
              <a:gd name="connsiteY0" fmla="*/ 3978193 h 3978193"/>
              <a:gd name="connsiteX1" fmla="*/ 10595002 w 10595002"/>
              <a:gd name="connsiteY1" fmla="*/ 3978193 h 3978193"/>
              <a:gd name="connsiteX2" fmla="*/ 10595002 w 10595002"/>
              <a:gd name="connsiteY2" fmla="*/ 461995 h 3978193"/>
              <a:gd name="connsiteX3" fmla="*/ 2549567 w 10595002"/>
              <a:gd name="connsiteY3" fmla="*/ 461995 h 3978193"/>
              <a:gd name="connsiteX4" fmla="*/ 2549567 w 10595002"/>
              <a:gd name="connsiteY4" fmla="*/ 0 h 3978193"/>
              <a:gd name="connsiteX5" fmla="*/ 2080465 w 10595002"/>
              <a:gd name="connsiteY5" fmla="*/ 461995 h 3978193"/>
              <a:gd name="connsiteX6" fmla="*/ 0 w 10595002"/>
              <a:gd name="connsiteY6" fmla="*/ 461995 h 39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5002" h="3978193">
                <a:moveTo>
                  <a:pt x="0" y="3978193"/>
                </a:moveTo>
                <a:lnTo>
                  <a:pt x="10595002" y="3978193"/>
                </a:lnTo>
                <a:lnTo>
                  <a:pt x="10595002" y="461995"/>
                </a:lnTo>
                <a:lnTo>
                  <a:pt x="2549567" y="461995"/>
                </a:lnTo>
                <a:lnTo>
                  <a:pt x="2549567" y="0"/>
                </a:lnTo>
                <a:lnTo>
                  <a:pt x="2080465" y="461995"/>
                </a:lnTo>
                <a:lnTo>
                  <a:pt x="0" y="46199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FE72F5E-A4B4-4367-AE73-CA7CBDC2D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1583703"/>
            <a:ext cx="4151027" cy="397819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B26CB-58E3-48E1-B663-CCB6962E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F466-0CFF-4462-A633-822D901B2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918B66-A234-4EEB-8CFE-5B5C3ADAF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0538" y="5448006"/>
            <a:ext cx="5778608" cy="962025"/>
          </a:xfrm>
        </p:spPr>
        <p:txBody>
          <a:bodyPr/>
          <a:lstStyle>
            <a:lvl1pPr>
              <a:spcBef>
                <a:spcPts val="900"/>
              </a:spcBef>
              <a:defRPr sz="14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5B5CF3-57D2-432A-AE0C-FCFD2CBC70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0588" y="5297488"/>
            <a:ext cx="1838325" cy="914400"/>
          </a:xfrm>
        </p:spPr>
        <p:txBody>
          <a:bodyPr anchor="ctr"/>
          <a:lstStyle>
            <a:lvl1pPr algn="ctr">
              <a:defRPr sz="1000"/>
            </a:lvl1pPr>
          </a:lstStyle>
          <a:p>
            <a:r>
              <a:rPr lang="en-US" dirty="0"/>
              <a:t>Click icon to insert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58FB1E-96E6-4E99-9F59-7089F2908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1500" y="2068201"/>
            <a:ext cx="8764640" cy="2543175"/>
          </a:xfrm>
        </p:spPr>
        <p:txBody>
          <a:bodyPr anchor="ctr"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  <a:lvl2pPr marL="166688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3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slid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5D750C82-7CDC-E34C-BE4D-174CD699182E}"/>
              </a:ext>
            </a:extLst>
          </p:cNvPr>
          <p:cNvSpPr/>
          <p:nvPr userDrawn="1"/>
        </p:nvSpPr>
        <p:spPr>
          <a:xfrm rot="10800000" flipH="1">
            <a:off x="754144" y="1583704"/>
            <a:ext cx="10595002" cy="3978193"/>
          </a:xfrm>
          <a:custGeom>
            <a:avLst/>
            <a:gdLst>
              <a:gd name="connsiteX0" fmla="*/ 0 w 10595002"/>
              <a:gd name="connsiteY0" fmla="*/ 3978193 h 3978193"/>
              <a:gd name="connsiteX1" fmla="*/ 10595002 w 10595002"/>
              <a:gd name="connsiteY1" fmla="*/ 3978193 h 3978193"/>
              <a:gd name="connsiteX2" fmla="*/ 10595002 w 10595002"/>
              <a:gd name="connsiteY2" fmla="*/ 461995 h 3978193"/>
              <a:gd name="connsiteX3" fmla="*/ 2549567 w 10595002"/>
              <a:gd name="connsiteY3" fmla="*/ 461995 h 3978193"/>
              <a:gd name="connsiteX4" fmla="*/ 2549567 w 10595002"/>
              <a:gd name="connsiteY4" fmla="*/ 0 h 3978193"/>
              <a:gd name="connsiteX5" fmla="*/ 2080465 w 10595002"/>
              <a:gd name="connsiteY5" fmla="*/ 461995 h 3978193"/>
              <a:gd name="connsiteX6" fmla="*/ 0 w 10595002"/>
              <a:gd name="connsiteY6" fmla="*/ 461995 h 39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5002" h="3978193">
                <a:moveTo>
                  <a:pt x="0" y="3978193"/>
                </a:moveTo>
                <a:lnTo>
                  <a:pt x="10595002" y="3978193"/>
                </a:lnTo>
                <a:lnTo>
                  <a:pt x="10595002" y="461995"/>
                </a:lnTo>
                <a:lnTo>
                  <a:pt x="2549567" y="461995"/>
                </a:lnTo>
                <a:lnTo>
                  <a:pt x="2549567" y="0"/>
                </a:lnTo>
                <a:lnTo>
                  <a:pt x="2080465" y="461995"/>
                </a:lnTo>
                <a:lnTo>
                  <a:pt x="0" y="461995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1BD-0841-5645-9936-FC80B851E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1585606"/>
            <a:ext cx="4151027" cy="3974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69FFF8-C204-294C-8514-C99FF809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4" y="476148"/>
            <a:ext cx="10255046" cy="6377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A1F0A4B-7992-BF46-B08D-EF50CCCD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9146" y="6503836"/>
            <a:ext cx="508819" cy="365125"/>
          </a:xfrm>
        </p:spPr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9F8694C-9E03-6447-8083-25B4435F82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0538" y="5448006"/>
            <a:ext cx="5778608" cy="962025"/>
          </a:xfrm>
        </p:spPr>
        <p:txBody>
          <a:bodyPr/>
          <a:lstStyle>
            <a:lvl1pPr>
              <a:spcBef>
                <a:spcPts val="900"/>
              </a:spcBef>
              <a:defRPr sz="14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9B36A-F217-5745-86D9-C0865832E4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0588" y="5297488"/>
            <a:ext cx="1838325" cy="914400"/>
          </a:xfrm>
        </p:spPr>
        <p:txBody>
          <a:bodyPr anchor="ctr"/>
          <a:lstStyle>
            <a:lvl1pPr algn="ctr">
              <a:defRPr sz="1000"/>
            </a:lvl1pPr>
          </a:lstStyle>
          <a:p>
            <a:r>
              <a:rPr lang="en-US" dirty="0"/>
              <a:t>Click icon to insert logo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0079209-8499-A848-AB32-C03A90006D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1500" y="2068201"/>
            <a:ext cx="8764640" cy="2543175"/>
          </a:xfrm>
        </p:spPr>
        <p:txBody>
          <a:bodyPr anchor="ctr"/>
          <a:lstStyle>
            <a:lvl1pPr>
              <a:lnSpc>
                <a:spcPct val="120000"/>
              </a:lnSpc>
              <a:defRPr sz="2600">
                <a:solidFill>
                  <a:schemeClr val="tx1"/>
                </a:solidFill>
              </a:defRPr>
            </a:lvl1pPr>
            <a:lvl2pPr marL="166688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8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ver 03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06F10B73-B144-3A43-B1A0-0102A6CED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156"/>
            <a:ext cx="12192000" cy="37338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17BD6AB-B77E-2546-BEF1-9B15A70C64B7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D0599BF-F2CA-F04E-8C81-176316DCAD3C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9">
            <a:extLst>
              <a:ext uri="{FF2B5EF4-FFF2-40B4-BE49-F238E27FC236}">
                <a16:creationId xmlns:a16="http://schemas.microsoft.com/office/drawing/2014/main" id="{59E896BD-8831-D64D-8A02-67C8ACD24FC1}"/>
              </a:ext>
            </a:extLst>
          </p:cNvPr>
          <p:cNvSpPr/>
          <p:nvPr userDrawn="1"/>
        </p:nvSpPr>
        <p:spPr>
          <a:xfrm>
            <a:off x="6683603" y="0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53AA48BF-ED5E-424E-BF50-652F46668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451FA196-8623-E242-B66E-35C390F0D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203269D-E318-0A4B-BD34-DBA7BC68CB1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929BDC12-A3DB-804F-B64B-3D6193E9FB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91675771-EB9C-9544-858B-3738AAAF67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7">
              <a:extLst>
                <a:ext uri="{FF2B5EF4-FFF2-40B4-BE49-F238E27FC236}">
                  <a16:creationId xmlns:a16="http://schemas.microsoft.com/office/drawing/2014/main" id="{8E1FDD48-CADD-0F40-90F2-F6570DFBC6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8">
              <a:extLst>
                <a:ext uri="{FF2B5EF4-FFF2-40B4-BE49-F238E27FC236}">
                  <a16:creationId xmlns:a16="http://schemas.microsoft.com/office/drawing/2014/main" id="{B2D68EC4-9CB5-9E40-8770-DAFFB889FF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9">
              <a:extLst>
                <a:ext uri="{FF2B5EF4-FFF2-40B4-BE49-F238E27FC236}">
                  <a16:creationId xmlns:a16="http://schemas.microsoft.com/office/drawing/2014/main" id="{03672333-BABD-CE4A-8C94-5D1174D49A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0">
              <a:extLst>
                <a:ext uri="{FF2B5EF4-FFF2-40B4-BE49-F238E27FC236}">
                  <a16:creationId xmlns:a16="http://schemas.microsoft.com/office/drawing/2014/main" id="{028E061D-1968-7445-BA1C-41A12213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11">
              <a:extLst>
                <a:ext uri="{FF2B5EF4-FFF2-40B4-BE49-F238E27FC236}">
                  <a16:creationId xmlns:a16="http://schemas.microsoft.com/office/drawing/2014/main" id="{B2BC6D95-0C67-794A-BEB2-B3CD2B2666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2">
              <a:extLst>
                <a:ext uri="{FF2B5EF4-FFF2-40B4-BE49-F238E27FC236}">
                  <a16:creationId xmlns:a16="http://schemas.microsoft.com/office/drawing/2014/main" id="{311C8D75-1380-8D49-A181-EDAD94ACC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3">
              <a:extLst>
                <a:ext uri="{FF2B5EF4-FFF2-40B4-BE49-F238E27FC236}">
                  <a16:creationId xmlns:a16="http://schemas.microsoft.com/office/drawing/2014/main" id="{E9B4B0C2-398E-3446-8D31-2E4C1AE80E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C09CF097-FBBF-DA46-9953-D482EC6DCE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5">
              <a:extLst>
                <a:ext uri="{FF2B5EF4-FFF2-40B4-BE49-F238E27FC236}">
                  <a16:creationId xmlns:a16="http://schemas.microsoft.com/office/drawing/2014/main" id="{F21F0B22-F500-3840-BBD7-BCD423ADB9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6">
              <a:extLst>
                <a:ext uri="{FF2B5EF4-FFF2-40B4-BE49-F238E27FC236}">
                  <a16:creationId xmlns:a16="http://schemas.microsoft.com/office/drawing/2014/main" id="{679EB491-548C-F348-8D82-2784BA55F1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7">
              <a:extLst>
                <a:ext uri="{FF2B5EF4-FFF2-40B4-BE49-F238E27FC236}">
                  <a16:creationId xmlns:a16="http://schemas.microsoft.com/office/drawing/2014/main" id="{EA2E5EED-47CE-264A-B0E8-D514C70636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8">
              <a:extLst>
                <a:ext uri="{FF2B5EF4-FFF2-40B4-BE49-F238E27FC236}">
                  <a16:creationId xmlns:a16="http://schemas.microsoft.com/office/drawing/2014/main" id="{287B3E65-4D99-2E4A-8988-A39279B958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9">
              <a:extLst>
                <a:ext uri="{FF2B5EF4-FFF2-40B4-BE49-F238E27FC236}">
                  <a16:creationId xmlns:a16="http://schemas.microsoft.com/office/drawing/2014/main" id="{A8E4E9EA-CF5D-D640-B83D-1AAF4A1C6E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0">
              <a:extLst>
                <a:ext uri="{FF2B5EF4-FFF2-40B4-BE49-F238E27FC236}">
                  <a16:creationId xmlns:a16="http://schemas.microsoft.com/office/drawing/2014/main" id="{5F6F3159-6E56-6D42-9530-8AD8230615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1">
              <a:extLst>
                <a:ext uri="{FF2B5EF4-FFF2-40B4-BE49-F238E27FC236}">
                  <a16:creationId xmlns:a16="http://schemas.microsoft.com/office/drawing/2014/main" id="{D1F570E9-50EF-314F-9F00-E0F54AEBF2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22">
              <a:extLst>
                <a:ext uri="{FF2B5EF4-FFF2-40B4-BE49-F238E27FC236}">
                  <a16:creationId xmlns:a16="http://schemas.microsoft.com/office/drawing/2014/main" id="{04E293D0-84F0-2A48-940F-73CC99715D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6E3EA987-4FFE-1440-AB02-099D2A1E0B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0E907DB-B0D0-6A48-8DFD-2F20547C0EAA}"/>
              </a:ext>
            </a:extLst>
          </p:cNvPr>
          <p:cNvGrpSpPr/>
          <p:nvPr userDrawn="1"/>
        </p:nvGrpSpPr>
        <p:grpSpPr>
          <a:xfrm>
            <a:off x="8990509" y="2331721"/>
            <a:ext cx="1147002" cy="1001672"/>
            <a:chOff x="3920312" y="-888158"/>
            <a:chExt cx="861650" cy="752475"/>
          </a:xfrm>
        </p:grpSpPr>
        <p:sp>
          <p:nvSpPr>
            <p:cNvPr id="82" name="Freeform: Shape 25">
              <a:extLst>
                <a:ext uri="{FF2B5EF4-FFF2-40B4-BE49-F238E27FC236}">
                  <a16:creationId xmlns:a16="http://schemas.microsoft.com/office/drawing/2014/main" id="{52573FCE-3C03-8F42-8F1C-8E121EBD42CE}"/>
                </a:ext>
              </a:extLst>
            </p:cNvPr>
            <p:cNvSpPr/>
            <p:nvPr/>
          </p:nvSpPr>
          <p:spPr>
            <a:xfrm>
              <a:off x="3920312" y="-888158"/>
              <a:ext cx="504825" cy="752475"/>
            </a:xfrm>
            <a:custGeom>
              <a:avLst/>
              <a:gdLst>
                <a:gd name="connsiteX0" fmla="*/ 104889 w 504825"/>
                <a:gd name="connsiteY0" fmla="*/ 741731 h 752475"/>
                <a:gd name="connsiteX1" fmla="*/ 103651 w 504825"/>
                <a:gd name="connsiteY1" fmla="*/ 741255 h 752475"/>
                <a:gd name="connsiteX2" fmla="*/ 12878 w 504825"/>
                <a:gd name="connsiteY2" fmla="*/ 520846 h 752475"/>
                <a:gd name="connsiteX3" fmla="*/ 186614 w 504825"/>
                <a:gd name="connsiteY3" fmla="*/ 103651 h 752475"/>
                <a:gd name="connsiteX4" fmla="*/ 407022 w 504825"/>
                <a:gd name="connsiteY4" fmla="*/ 12878 h 752475"/>
                <a:gd name="connsiteX5" fmla="*/ 408261 w 504825"/>
                <a:gd name="connsiteY5" fmla="*/ 13354 h 752475"/>
                <a:gd name="connsiteX6" fmla="*/ 499034 w 504825"/>
                <a:gd name="connsiteY6" fmla="*/ 233763 h 752475"/>
                <a:gd name="connsiteX7" fmla="*/ 325298 w 504825"/>
                <a:gd name="connsiteY7" fmla="*/ 650958 h 752475"/>
                <a:gd name="connsiteX8" fmla="*/ 104889 w 504825"/>
                <a:gd name="connsiteY8" fmla="*/ 741731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25" h="752475">
                  <a:moveTo>
                    <a:pt x="104889" y="741731"/>
                  </a:moveTo>
                  <a:lnTo>
                    <a:pt x="103651" y="741255"/>
                  </a:lnTo>
                  <a:cubicBezTo>
                    <a:pt x="18117" y="705631"/>
                    <a:pt x="-22746" y="606476"/>
                    <a:pt x="12878" y="520846"/>
                  </a:cubicBezTo>
                  <a:lnTo>
                    <a:pt x="186614" y="103651"/>
                  </a:lnTo>
                  <a:cubicBezTo>
                    <a:pt x="222237" y="18117"/>
                    <a:pt x="321393" y="-22746"/>
                    <a:pt x="407022" y="12878"/>
                  </a:cubicBezTo>
                  <a:lnTo>
                    <a:pt x="408261" y="13354"/>
                  </a:lnTo>
                  <a:cubicBezTo>
                    <a:pt x="493795" y="48978"/>
                    <a:pt x="534658" y="148133"/>
                    <a:pt x="499034" y="233763"/>
                  </a:cubicBezTo>
                  <a:lnTo>
                    <a:pt x="325298" y="650958"/>
                  </a:lnTo>
                  <a:cubicBezTo>
                    <a:pt x="289579" y="736492"/>
                    <a:pt x="190424" y="777355"/>
                    <a:pt x="104889" y="741731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6">
              <a:extLst>
                <a:ext uri="{FF2B5EF4-FFF2-40B4-BE49-F238E27FC236}">
                  <a16:creationId xmlns:a16="http://schemas.microsoft.com/office/drawing/2014/main" id="{AE1DD599-F2D9-504F-B703-D5ED301716B7}"/>
                </a:ext>
              </a:extLst>
            </p:cNvPr>
            <p:cNvSpPr/>
            <p:nvPr/>
          </p:nvSpPr>
          <p:spPr>
            <a:xfrm>
              <a:off x="4106164" y="-836274"/>
              <a:ext cx="190500" cy="171450"/>
            </a:xfrm>
            <a:custGeom>
              <a:avLst/>
              <a:gdLst>
                <a:gd name="connsiteX0" fmla="*/ 0 w 190500"/>
                <a:gd name="connsiteY0" fmla="*/ 175878 h 171450"/>
                <a:gd name="connsiteX1" fmla="*/ 44005 w 190500"/>
                <a:gd name="connsiteY1" fmla="*/ 70150 h 171450"/>
                <a:gd name="connsiteX2" fmla="*/ 193167 w 190500"/>
                <a:gd name="connsiteY2" fmla="*/ 8714 h 171450"/>
                <a:gd name="connsiteX3" fmla="*/ 193167 w 190500"/>
                <a:gd name="connsiteY3" fmla="*/ 87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71450">
                  <a:moveTo>
                    <a:pt x="0" y="175878"/>
                  </a:moveTo>
                  <a:lnTo>
                    <a:pt x="44005" y="70150"/>
                  </a:lnTo>
                  <a:cubicBezTo>
                    <a:pt x="68104" y="12238"/>
                    <a:pt x="135255" y="-15384"/>
                    <a:pt x="193167" y="8714"/>
                  </a:cubicBezTo>
                  <a:lnTo>
                    <a:pt x="193167" y="8714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7">
              <a:extLst>
                <a:ext uri="{FF2B5EF4-FFF2-40B4-BE49-F238E27FC236}">
                  <a16:creationId xmlns:a16="http://schemas.microsoft.com/office/drawing/2014/main" id="{75C31FBF-52EE-7E46-8065-F88294408219}"/>
                </a:ext>
              </a:extLst>
            </p:cNvPr>
            <p:cNvSpPr/>
            <p:nvPr/>
          </p:nvSpPr>
          <p:spPr>
            <a:xfrm>
              <a:off x="4019962" y="-575910"/>
              <a:ext cx="304800" cy="123825"/>
            </a:xfrm>
            <a:custGeom>
              <a:avLst/>
              <a:gdLst>
                <a:gd name="connsiteX0" fmla="*/ 0 w 304800"/>
                <a:gd name="connsiteY0" fmla="*/ 0 h 123825"/>
                <a:gd name="connsiteX1" fmla="*/ 312420 w 304800"/>
                <a:gd name="connsiteY1" fmla="*/ 13001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123825">
                  <a:moveTo>
                    <a:pt x="0" y="0"/>
                  </a:moveTo>
                  <a:lnTo>
                    <a:pt x="312420" y="130016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id="{DCFB6598-B79E-A941-85AA-B77D149BE308}"/>
                </a:ext>
              </a:extLst>
            </p:cNvPr>
            <p:cNvSpPr/>
            <p:nvPr/>
          </p:nvSpPr>
          <p:spPr>
            <a:xfrm>
              <a:off x="4410487" y="-524475"/>
              <a:ext cx="371475" cy="371475"/>
            </a:xfrm>
            <a:custGeom>
              <a:avLst/>
              <a:gdLst>
                <a:gd name="connsiteX0" fmla="*/ 380810 w 371475"/>
                <a:gd name="connsiteY0" fmla="*/ 190405 h 371475"/>
                <a:gd name="connsiteX1" fmla="*/ 190405 w 371475"/>
                <a:gd name="connsiteY1" fmla="*/ 380809 h 371475"/>
                <a:gd name="connsiteX2" fmla="*/ 0 w 371475"/>
                <a:gd name="connsiteY2" fmla="*/ 190405 h 371475"/>
                <a:gd name="connsiteX3" fmla="*/ 190405 w 371475"/>
                <a:gd name="connsiteY3" fmla="*/ 0 h 371475"/>
                <a:gd name="connsiteX4" fmla="*/ 380810 w 371475"/>
                <a:gd name="connsiteY4" fmla="*/ 19040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71475">
                  <a:moveTo>
                    <a:pt x="380810" y="190405"/>
                  </a:moveTo>
                  <a:cubicBezTo>
                    <a:pt x="380810" y="295562"/>
                    <a:pt x="295562" y="380809"/>
                    <a:pt x="190405" y="380809"/>
                  </a:cubicBezTo>
                  <a:cubicBezTo>
                    <a:pt x="85247" y="380809"/>
                    <a:pt x="0" y="295562"/>
                    <a:pt x="0" y="190405"/>
                  </a:cubicBezTo>
                  <a:cubicBezTo>
                    <a:pt x="0" y="85247"/>
                    <a:pt x="85247" y="0"/>
                    <a:pt x="190405" y="0"/>
                  </a:cubicBezTo>
                  <a:cubicBezTo>
                    <a:pt x="295562" y="0"/>
                    <a:pt x="380810" y="85247"/>
                    <a:pt x="380810" y="190405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id="{6E5C205B-B3B3-E64B-9390-661DC91624B5}"/>
                </a:ext>
              </a:extLst>
            </p:cNvPr>
            <p:cNvSpPr/>
            <p:nvPr/>
          </p:nvSpPr>
          <p:spPr>
            <a:xfrm>
              <a:off x="4524502" y="-432749"/>
              <a:ext cx="152400" cy="190500"/>
            </a:xfrm>
            <a:custGeom>
              <a:avLst/>
              <a:gdLst>
                <a:gd name="connsiteX0" fmla="*/ 0 w 152400"/>
                <a:gd name="connsiteY0" fmla="*/ 0 h 190500"/>
                <a:gd name="connsiteX1" fmla="*/ 152876 w 152400"/>
                <a:gd name="connsiteY1" fmla="*/ 19935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190500">
                  <a:moveTo>
                    <a:pt x="0" y="0"/>
                  </a:moveTo>
                  <a:lnTo>
                    <a:pt x="152876" y="199358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6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8476DC-7A8C-409F-B903-5C1DABE154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094" y="1677823"/>
            <a:ext cx="3670572" cy="4032667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344488" indent="-177800">
              <a:buFont typeface="Gotham Book" pitchFamily="50" charset="0"/>
              <a:buChar char="−"/>
              <a:defRPr/>
            </a:lvl2pPr>
            <a:lvl3pPr marL="511175" indent="-166688">
              <a:buFont typeface="Arial" panose="020B0604020202020204" pitchFamily="34" charset="0"/>
              <a:buChar char="•"/>
              <a:defRPr/>
            </a:lvl3pPr>
            <a:lvl4pPr marL="688975" indent="-177800">
              <a:buFont typeface="Gotham Book" pitchFamily="50" charset="0"/>
              <a:buChar char="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E8476DC-7A8C-409F-B903-5C1DABE15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16128" y="1677823"/>
            <a:ext cx="3670572" cy="4032667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344488" indent="-177800">
              <a:buFont typeface="Gotham Book" pitchFamily="50" charset="0"/>
              <a:buChar char="−"/>
              <a:defRPr/>
            </a:lvl2pPr>
            <a:lvl3pPr marL="511175" indent="-166688">
              <a:buFont typeface="Arial" panose="020B0604020202020204" pitchFamily="34" charset="0"/>
              <a:buChar char="•"/>
              <a:defRPr/>
            </a:lvl3pPr>
            <a:lvl4pPr marL="688975" indent="-177800">
              <a:buFont typeface="Gotham Book" pitchFamily="50" charset="0"/>
              <a:buChar char="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E8476DC-7A8C-409F-B903-5C1DABE154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76289" y="1677823"/>
            <a:ext cx="3670572" cy="4032667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344488" indent="-177800">
              <a:buFont typeface="Gotham Book" pitchFamily="50" charset="0"/>
              <a:buChar char="−"/>
              <a:defRPr/>
            </a:lvl2pPr>
            <a:lvl3pPr marL="511175" indent="-166688">
              <a:buFont typeface="Arial" panose="020B0604020202020204" pitchFamily="34" charset="0"/>
              <a:buChar char="•"/>
              <a:defRPr/>
            </a:lvl3pPr>
            <a:lvl4pPr marL="688975" indent="-177800">
              <a:buFont typeface="Gotham Book" pitchFamily="50" charset="0"/>
              <a:buChar char="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5966" y="1205980"/>
            <a:ext cx="3665700" cy="3276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7" y="6130208"/>
            <a:ext cx="1093592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21000" y="1205980"/>
            <a:ext cx="3665700" cy="3276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1161" y="1205980"/>
            <a:ext cx="3665700" cy="3276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376864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Text-Light Blu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86400" y="1668026"/>
            <a:ext cx="6726382" cy="44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1668026"/>
            <a:ext cx="5486400" cy="438912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/>
            </a:lvl1pPr>
          </a:lstStyle>
          <a:p>
            <a:pPr lvl="0" algn="ctr"/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609BEC1-AE5B-E842-920E-C9967771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4" y="476148"/>
            <a:ext cx="10255046" cy="637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D28FD43-ADF0-4544-85AB-7FF0C63A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961" y="1207892"/>
            <a:ext cx="10274710" cy="354627"/>
          </a:xfrm>
        </p:spPr>
        <p:txBody>
          <a:bodyPr anchor="t" anchorCtr="0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1D584E7-2414-1D4E-8A57-8D6F659A1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9282" y="1935647"/>
            <a:ext cx="6068683" cy="3714461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rgbClr val="F1F3F3"/>
                </a:solidFill>
              </a:defRPr>
            </a:lvl1pPr>
            <a:lvl2pPr marL="344488" indent="-177800">
              <a:buClr>
                <a:schemeClr val="bg1"/>
              </a:buClr>
              <a:buFont typeface="Gotham Book" pitchFamily="50" charset="0"/>
              <a:buChar char="−"/>
              <a:defRPr>
                <a:solidFill>
                  <a:srgbClr val="F1F3F3"/>
                </a:solidFill>
              </a:defRPr>
            </a:lvl2pPr>
            <a:lvl3pPr marL="511175" indent="-166688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rgbClr val="F1F3F3"/>
                </a:solidFill>
              </a:defRPr>
            </a:lvl3pPr>
            <a:lvl4pPr marL="688975" indent="-177800">
              <a:buClr>
                <a:schemeClr val="bg1"/>
              </a:buClr>
              <a:buFont typeface="Gotham Book" pitchFamily="50" charset="0"/>
              <a:buChar char="−"/>
              <a:defRPr>
                <a:solidFill>
                  <a:srgbClr val="F1F3F3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016DC2A0-DD54-F84A-9EDF-C9AB88F17B4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71167" y="6130208"/>
            <a:ext cx="1093592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9B35A1-E8F3-214B-8A06-93503563D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rot="10800000">
            <a:off x="7774052" y="1668026"/>
            <a:ext cx="4438730" cy="44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5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-Light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68026"/>
            <a:ext cx="6726382" cy="44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726382" y="1668026"/>
            <a:ext cx="5486400" cy="438912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/>
            </a:lvl1pPr>
          </a:lstStyle>
          <a:p>
            <a:pPr lvl="0" algn="ctr"/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609BEC1-AE5B-E842-920E-C9967771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4" y="476148"/>
            <a:ext cx="10255046" cy="637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D28FD43-ADF0-4544-85AB-7FF0C63A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961" y="1207892"/>
            <a:ext cx="10274710" cy="354627"/>
          </a:xfrm>
        </p:spPr>
        <p:txBody>
          <a:bodyPr anchor="t" anchorCtr="0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1D584E7-2414-1D4E-8A57-8D6F659A1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882" y="1935647"/>
            <a:ext cx="6068683" cy="3714461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rgbClr val="F1F3F3"/>
                </a:solidFill>
              </a:defRPr>
            </a:lvl1pPr>
            <a:lvl2pPr marL="344488" indent="-177800">
              <a:buClr>
                <a:schemeClr val="accent3"/>
              </a:buClr>
              <a:buFont typeface="Gotham Book" pitchFamily="50" charset="0"/>
              <a:buChar char="−"/>
              <a:defRPr>
                <a:solidFill>
                  <a:srgbClr val="F1F3F3"/>
                </a:solidFill>
              </a:defRPr>
            </a:lvl2pPr>
            <a:lvl3pPr marL="511175" indent="-166688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rgbClr val="F1F3F3"/>
                </a:solidFill>
              </a:defRPr>
            </a:lvl3pPr>
            <a:lvl4pPr marL="688975" indent="-177800">
              <a:buClr>
                <a:schemeClr val="accent3"/>
              </a:buClr>
              <a:buFont typeface="Gotham Book" pitchFamily="50" charset="0"/>
              <a:buChar char="−"/>
              <a:defRPr>
                <a:solidFill>
                  <a:srgbClr val="F1F3F3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2D9AFB2-320C-0B47-B24A-D01CAD324F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71167" y="6130208"/>
            <a:ext cx="1093592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34978-32C0-2C41-A3F3-3D6821F92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1668026"/>
            <a:ext cx="4438730" cy="44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lex 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E4FCAD5-FE76-294F-92C2-6FA6259DE47C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-3"/>
          <a:stretch/>
        </p:blipFill>
        <p:spPr>
          <a:xfrm>
            <a:off x="0" y="1245600"/>
            <a:ext cx="12196800" cy="37331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0BE107D-96BF-AE4B-AA5D-AB6C84158BFA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F24C05-7AFB-3D4D-9840-50592FFDB680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9">
            <a:extLst>
              <a:ext uri="{FF2B5EF4-FFF2-40B4-BE49-F238E27FC236}">
                <a16:creationId xmlns:a16="http://schemas.microsoft.com/office/drawing/2014/main" id="{A9FB5960-2155-2C46-AB76-FFD0BB51B6C4}"/>
              </a:ext>
            </a:extLst>
          </p:cNvPr>
          <p:cNvSpPr/>
          <p:nvPr userDrawn="1"/>
        </p:nvSpPr>
        <p:spPr>
          <a:xfrm>
            <a:off x="6683603" y="-156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D2DAF6F-8BB7-0047-B6F9-AD33463F5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E96429A1-175B-0841-A8AA-A2C1225F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CDF940-B512-D444-8BC0-395BC599C37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C809DF88-9170-6940-BAD1-E781989A2C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15004FE-D083-7642-8C2C-00AAF48BA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D19F519A-50C1-9049-BEF5-7D31321436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8">
              <a:extLst>
                <a:ext uri="{FF2B5EF4-FFF2-40B4-BE49-F238E27FC236}">
                  <a16:creationId xmlns:a16="http://schemas.microsoft.com/office/drawing/2014/main" id="{B5697439-9DB8-5B4A-9A87-D90CD81710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20C7E9F2-B4AE-4847-8E06-DF2369C8A4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9A3E80AF-34EF-4449-A03A-1EB54374B9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221E2054-DCC0-7D48-AB82-3541B1537C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id="{8D7A8315-5F01-D642-BDF8-8C10945486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1F7B77B8-15A5-DF4C-B842-146062AE89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9A5E727F-36E3-A742-B10D-0F84C4A032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25FE1AE1-B5DA-364D-9DAC-655DF213EB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705D5470-DF5E-5E41-AF5E-72C83C1EBC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92D348B7-B337-BB42-9F08-447C3C4346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8">
              <a:extLst>
                <a:ext uri="{FF2B5EF4-FFF2-40B4-BE49-F238E27FC236}">
                  <a16:creationId xmlns:a16="http://schemas.microsoft.com/office/drawing/2014/main" id="{AA7EFD9C-06A6-C541-A5D0-1B826D3E76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9">
              <a:extLst>
                <a:ext uri="{FF2B5EF4-FFF2-40B4-BE49-F238E27FC236}">
                  <a16:creationId xmlns:a16="http://schemas.microsoft.com/office/drawing/2014/main" id="{60129003-B1EE-B84C-8806-965B476473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0">
              <a:extLst>
                <a:ext uri="{FF2B5EF4-FFF2-40B4-BE49-F238E27FC236}">
                  <a16:creationId xmlns:a16="http://schemas.microsoft.com/office/drawing/2014/main" id="{D0A13957-6FE8-E049-80B6-F2B669FD8F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1">
              <a:extLst>
                <a:ext uri="{FF2B5EF4-FFF2-40B4-BE49-F238E27FC236}">
                  <a16:creationId xmlns:a16="http://schemas.microsoft.com/office/drawing/2014/main" id="{099A3EA5-B6D1-874A-9412-AD01DD2FF8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22">
              <a:extLst>
                <a:ext uri="{FF2B5EF4-FFF2-40B4-BE49-F238E27FC236}">
                  <a16:creationId xmlns:a16="http://schemas.microsoft.com/office/drawing/2014/main" id="{9DB8FD4F-C93D-6744-8588-51BF137D4D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6AE3144F-D9C0-024E-A627-5DBDF47A59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7" name="Picture 66" descr="Multilex.png">
            <a:extLst>
              <a:ext uri="{FF2B5EF4-FFF2-40B4-BE49-F238E27FC236}">
                <a16:creationId xmlns:a16="http://schemas.microsoft.com/office/drawing/2014/main" id="{14AE0328-A6BF-E44B-B693-E3AF497277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0561" y="2095500"/>
            <a:ext cx="110127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lex 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FDB_powerpoint_cover_alternatives1.png">
            <a:extLst>
              <a:ext uri="{FF2B5EF4-FFF2-40B4-BE49-F238E27FC236}">
                <a16:creationId xmlns:a16="http://schemas.microsoft.com/office/drawing/2014/main" id="{9D2332A3-150A-9C4F-8275-7A857D2643C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t="357" b="-357"/>
          <a:stretch/>
        </p:blipFill>
        <p:spPr>
          <a:xfrm>
            <a:off x="0" y="1245600"/>
            <a:ext cx="12196800" cy="373319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43AD9C8-0509-DB4C-886A-F178877EE326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5A1FBB-07E2-FF40-BF54-17A3F83C3EF5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9">
            <a:extLst>
              <a:ext uri="{FF2B5EF4-FFF2-40B4-BE49-F238E27FC236}">
                <a16:creationId xmlns:a16="http://schemas.microsoft.com/office/drawing/2014/main" id="{C386636E-85F5-4F4E-AEC9-A14EB4AE9FE5}"/>
              </a:ext>
            </a:extLst>
          </p:cNvPr>
          <p:cNvSpPr/>
          <p:nvPr userDrawn="1"/>
        </p:nvSpPr>
        <p:spPr>
          <a:xfrm>
            <a:off x="6683603" y="-16031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8EE185E-DB64-AA4B-AEEF-3FDB5E131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ADFD6F29-866B-2C4E-8EDD-1701A5227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23D07E-F03D-3D4F-81B0-7053B3860D4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380A99D9-99B1-3543-9F42-6F5762D16E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A022F404-9FEA-E84F-9628-D692D5C9CD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8FCDEE3C-29C3-384F-98AA-7B6152DAD6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8">
              <a:extLst>
                <a:ext uri="{FF2B5EF4-FFF2-40B4-BE49-F238E27FC236}">
                  <a16:creationId xmlns:a16="http://schemas.microsoft.com/office/drawing/2014/main" id="{AF68638E-B47E-A84C-8395-0F2F62169A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466D33AF-0018-F641-92F3-ED6FC39490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8BB9F4E3-7E76-4645-B441-F6FD3A4F92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8DC89E81-AC72-4549-A0BF-75EE00AA40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id="{7B100057-4BAB-4349-AAAE-F849E42686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033A8320-6366-ED41-A708-87FD647677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6F7CEDDD-29CF-9044-92BA-F5458E0418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5CB393C3-3B1D-954E-944E-88881F4055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0E8E34E9-C8CA-BE41-9872-7CC8F6496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2B2D8A7C-6BE7-6146-BEC6-CD3528B5F1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8">
              <a:extLst>
                <a:ext uri="{FF2B5EF4-FFF2-40B4-BE49-F238E27FC236}">
                  <a16:creationId xmlns:a16="http://schemas.microsoft.com/office/drawing/2014/main" id="{C399EDC5-DE22-7E4E-B884-986D8CE3F5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9">
              <a:extLst>
                <a:ext uri="{FF2B5EF4-FFF2-40B4-BE49-F238E27FC236}">
                  <a16:creationId xmlns:a16="http://schemas.microsoft.com/office/drawing/2014/main" id="{5EB356D8-A2C6-5443-BD50-F055145B71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0">
              <a:extLst>
                <a:ext uri="{FF2B5EF4-FFF2-40B4-BE49-F238E27FC236}">
                  <a16:creationId xmlns:a16="http://schemas.microsoft.com/office/drawing/2014/main" id="{E43EAED3-C147-244B-B986-B884644C55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1">
              <a:extLst>
                <a:ext uri="{FF2B5EF4-FFF2-40B4-BE49-F238E27FC236}">
                  <a16:creationId xmlns:a16="http://schemas.microsoft.com/office/drawing/2014/main" id="{DBEDD3CE-9C45-8145-A90F-913B397D67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22">
              <a:extLst>
                <a:ext uri="{FF2B5EF4-FFF2-40B4-BE49-F238E27FC236}">
                  <a16:creationId xmlns:a16="http://schemas.microsoft.com/office/drawing/2014/main" id="{5F3FB61B-6AD4-9641-855A-09D99997A3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130279DD-2E51-6F4F-BC9A-13BD0179F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7" name="Picture 66" descr="Multilex.png">
            <a:extLst>
              <a:ext uri="{FF2B5EF4-FFF2-40B4-BE49-F238E27FC236}">
                <a16:creationId xmlns:a16="http://schemas.microsoft.com/office/drawing/2014/main" id="{A4A821BD-0876-2540-8F04-D1C12D3D5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0561" y="2095500"/>
            <a:ext cx="110127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lex 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5A06241-DA2D-4154-97EA-69024457EB1D}"/>
              </a:ext>
            </a:extLst>
          </p:cNvPr>
          <p:cNvSpPr/>
          <p:nvPr userDrawn="1"/>
        </p:nvSpPr>
        <p:spPr>
          <a:xfrm>
            <a:off x="0" y="0"/>
            <a:ext cx="12181172" cy="649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BC679-1DDE-48F5-B482-71D224E02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7F4F4-BA59-4569-AE6C-016DAF0C4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DB_powerpoint_cover_alternatives2.png">
            <a:extLst>
              <a:ext uri="{FF2B5EF4-FFF2-40B4-BE49-F238E27FC236}">
                <a16:creationId xmlns:a16="http://schemas.microsoft.com/office/drawing/2014/main" id="{1F43C468-F03C-0D47-915E-38F0DC13BB12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t="357" b="-357"/>
          <a:stretch/>
        </p:blipFill>
        <p:spPr>
          <a:xfrm>
            <a:off x="0" y="1245600"/>
            <a:ext cx="12196800" cy="37331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849185-8197-4A4C-BEA2-DA3A25954D9E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0D451-9C36-AD43-A367-EBCFAE5C1C32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D80CA2AA-DC38-CA4F-B65B-20493C0FE6C9}"/>
              </a:ext>
            </a:extLst>
          </p:cNvPr>
          <p:cNvSpPr/>
          <p:nvPr userDrawn="1"/>
        </p:nvSpPr>
        <p:spPr>
          <a:xfrm>
            <a:off x="6683603" y="-16031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AED2AB-C16A-D14D-BF4F-FEEA6B722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F1BE094-DC8A-DB41-8F58-3F19F2A98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213EAA-F279-A74A-B8DC-B89DEFE112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5B72C33-0CE5-BB47-8670-6B9F79B3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FA0BE54-78B3-D04B-9BB0-C4CEE639DA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9D438284-61B8-0F47-9A53-6FB30C2C54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20F34B5C-3C12-9647-9A77-D1A5E76525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6155D90F-F5E5-8E45-A2DB-080547F86A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8F1FE6A8-C277-674D-9691-0CD1EFA165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E8AE5835-6A71-2D44-A427-94FF6059A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477A9FBD-9E1C-3F4D-BDDC-79E4AFD505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4733E611-5451-AA4F-9C8B-77C19BED04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09DF99B3-5574-F04D-9D3A-AA8BAC637E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048F7F2A-2879-8846-AB3B-8618B37B88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89E2263A-CB9E-8D4C-8539-6D733F1801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DA5ED352-F56B-F74A-B558-65CEAE82A6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48B096B9-2DAC-0B46-9239-1268A346E9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1E3F4285-6B29-DC47-BB21-2DBD01DC2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4A94EAE0-69CA-8544-B3ED-87A8A1D7D5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96A27BA3-3E16-5149-BBFB-1F4B022F3B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187ACFCC-3FAA-8842-8765-CF5DFA8A47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CB41520-C1CD-7A43-856B-60132EE680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30" descr="Multilex.png">
            <a:extLst>
              <a:ext uri="{FF2B5EF4-FFF2-40B4-BE49-F238E27FC236}">
                <a16:creationId xmlns:a16="http://schemas.microsoft.com/office/drawing/2014/main" id="{5B354689-A51C-2940-956E-BB40309FC9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0561" y="2095500"/>
            <a:ext cx="110127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miseRx 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D61EEE-8569-774D-8A12-89B8CA24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5600"/>
            <a:ext cx="12192000" cy="373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EDC6CD-EF9A-7446-84B2-D53454CE9857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6ECAB8-C29D-0043-81BF-66AB422CF370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C257400C-2893-A346-B33F-CB25CA8FCD6C}"/>
              </a:ext>
            </a:extLst>
          </p:cNvPr>
          <p:cNvSpPr/>
          <p:nvPr userDrawn="1"/>
        </p:nvSpPr>
        <p:spPr>
          <a:xfrm>
            <a:off x="6683603" y="-156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4D54EC-2AF2-BF42-A6E0-E097201F3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2338517-91AD-3349-9A0F-5DDC211F0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F37450-92F3-EE4E-A5C4-11070901FA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0975DF-2C7B-5844-BD08-CE175A0855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CD2F13A-7A53-D345-AC88-4A6D32342F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3852B89E-5D53-0D49-93D6-8C7B722F62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4149F24B-D000-5547-9BCA-A63ED60B58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B045D5BF-75F5-A242-AF24-23B0B73C05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FD07B6D6-EEB7-824A-82FE-098B2C1986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D9C7BF7D-CC86-134E-B438-2A143F2F64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248626DE-DC22-2F48-A6C9-0D2060B2C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6E26FD14-34FB-6146-A9E3-B8C7CE29D5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4283EDB8-C433-5940-9103-5C170A3B7C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90E6BFE4-6375-BB47-91EE-7B26AF3D74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27C89DC6-2C8A-8A49-9B87-6C85B21B02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03888578-BC43-FE4F-9E62-97B261AA16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6B45BACD-4651-E243-A642-327BEA984F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3F105A26-EAAC-F249-A6B5-68B19FB480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332E529-5ADA-A649-AB56-CD0CD6BD59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6EEA80A0-EF3A-3B48-B046-9691D8ED4D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8D633B68-6F50-6643-8788-E5E1AE1D62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93427F6-FBEB-CF4C-831A-48A3A75320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D10B288-2CED-4049-A41C-6E37A4BBA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29" y="2116514"/>
            <a:ext cx="1550924" cy="14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miseRx 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4EEE0-2A3E-4F42-ACE1-A209EE8F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5600"/>
            <a:ext cx="12192000" cy="373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728803-FB1E-CE46-9430-8E821786D75A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1E551-F38D-1A43-8857-A36732C09879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575071C8-847C-D74E-AF8E-1C8CA9FACC55}"/>
              </a:ext>
            </a:extLst>
          </p:cNvPr>
          <p:cNvSpPr/>
          <p:nvPr userDrawn="1"/>
        </p:nvSpPr>
        <p:spPr>
          <a:xfrm>
            <a:off x="6683603" y="-156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BF6108-5C83-D14A-95CE-737A1374C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9783FD-53E8-BC42-A1E0-D444E6749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E2AADC-089B-1943-8017-3A93BDB112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B184E16-8E51-EC45-A432-34C5656C76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8F13665-449F-C143-8001-7E02A6EC50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BAA0C6BC-5313-7F48-86B6-EE8C5FDD3A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83A7C4B2-A71D-8F49-B0D6-9B883A06E3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4125AFEC-376A-294B-AE1B-F72E2B259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80F81FCE-9776-BD4D-B74B-8346028027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AD506EF3-5CE0-D448-A8D2-73EA8A3873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37688328-9B16-274B-A575-41AB8FE53D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DC37690D-585A-7540-A1D7-A5956F45B7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82069BA1-1A75-CD43-B8EF-7CD5957460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AFC03E22-3DFC-CA48-92A9-DE7651D219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89D19A84-1A32-8840-B77F-5D7EC22E87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0CEE490C-0265-0145-A5AC-B7975D4180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17433B73-0A14-6444-A754-BEA51D0432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2D754FA6-EDF4-D44C-98A6-F0E98B3E62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8BBB8F20-CA1E-4F41-A08E-3D0CA6DC83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D6468094-3EC3-F44F-B57E-AEB5B14A83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CE40A9CE-5D4B-D54A-8258-4D3D5704AC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41AD9E7-EE0B-4F46-9DB5-D5CD7555EC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01C5AA3-BD72-A248-93CB-D9F292165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29" y="2116514"/>
            <a:ext cx="1550924" cy="14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miseRx 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C1C3F6F-4123-854E-BEC5-E2C8E12F3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5600"/>
            <a:ext cx="12192000" cy="3733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037C6EB-EDB2-134D-A305-A302865BEF45}"/>
              </a:ext>
            </a:extLst>
          </p:cNvPr>
          <p:cNvSpPr/>
          <p:nvPr userDrawn="1"/>
        </p:nvSpPr>
        <p:spPr>
          <a:xfrm>
            <a:off x="-1" y="4978951"/>
            <a:ext cx="12198643" cy="187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30518F-90FD-5343-A3EB-CC6E9B3A6FD6}"/>
              </a:ext>
            </a:extLst>
          </p:cNvPr>
          <p:cNvSpPr/>
          <p:nvPr userDrawn="1"/>
        </p:nvSpPr>
        <p:spPr>
          <a:xfrm>
            <a:off x="0" y="0"/>
            <a:ext cx="12181172" cy="124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EFF6F9E7-7405-DA4D-ACF3-EDFB7EE48D58}"/>
              </a:ext>
            </a:extLst>
          </p:cNvPr>
          <p:cNvSpPr/>
          <p:nvPr userDrawn="1"/>
        </p:nvSpPr>
        <p:spPr>
          <a:xfrm>
            <a:off x="6683603" y="-156"/>
            <a:ext cx="5515040" cy="4978955"/>
          </a:xfrm>
          <a:custGeom>
            <a:avLst/>
            <a:gdLst>
              <a:gd name="connsiteX0" fmla="*/ 2507035 w 5515040"/>
              <a:gd name="connsiteY0" fmla="*/ 0 h 4978955"/>
              <a:gd name="connsiteX1" fmla="*/ 3273113 w 5515040"/>
              <a:gd name="connsiteY1" fmla="*/ 0 h 4978955"/>
              <a:gd name="connsiteX2" fmla="*/ 3472536 w 5515040"/>
              <a:gd name="connsiteY2" fmla="*/ 30436 h 4978955"/>
              <a:gd name="connsiteX3" fmla="*/ 5510287 w 5515040"/>
              <a:gd name="connsiteY3" fmla="*/ 1640547 h 4978955"/>
              <a:gd name="connsiteX4" fmla="*/ 5515040 w 5515040"/>
              <a:gd name="connsiteY4" fmla="*/ 1651981 h 4978955"/>
              <a:gd name="connsiteX5" fmla="*/ 5515040 w 5515040"/>
              <a:gd name="connsiteY5" fmla="*/ 4065825 h 4978955"/>
              <a:gd name="connsiteX6" fmla="*/ 5431430 w 5515040"/>
              <a:gd name="connsiteY6" fmla="*/ 4239383 h 4978955"/>
              <a:gd name="connsiteX7" fmla="*/ 4933751 w 5515040"/>
              <a:gd name="connsiteY7" fmla="*/ 4905388 h 4978955"/>
              <a:gd name="connsiteX8" fmla="*/ 4852805 w 5515040"/>
              <a:gd name="connsiteY8" fmla="*/ 4978955 h 4978955"/>
              <a:gd name="connsiteX9" fmla="*/ 927420 w 5515040"/>
              <a:gd name="connsiteY9" fmla="*/ 4978955 h 4978955"/>
              <a:gd name="connsiteX10" fmla="*/ 846526 w 5515040"/>
              <a:gd name="connsiteY10" fmla="*/ 4905436 h 4978955"/>
              <a:gd name="connsiteX11" fmla="*/ 0 w 5515040"/>
              <a:gd name="connsiteY11" fmla="*/ 2861784 h 4978955"/>
              <a:gd name="connsiteX12" fmla="*/ 2307640 w 5515040"/>
              <a:gd name="connsiteY12" fmla="*/ 30431 h 4978955"/>
              <a:gd name="connsiteX13" fmla="*/ 2507035 w 5515040"/>
              <a:gd name="connsiteY13" fmla="*/ 0 h 497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040" h="4978955">
                <a:moveTo>
                  <a:pt x="2507035" y="0"/>
                </a:moveTo>
                <a:lnTo>
                  <a:pt x="3273113" y="0"/>
                </a:lnTo>
                <a:lnTo>
                  <a:pt x="3472536" y="30436"/>
                </a:lnTo>
                <a:cubicBezTo>
                  <a:pt x="4377975" y="215719"/>
                  <a:pt x="5129196" y="824402"/>
                  <a:pt x="5510287" y="1640547"/>
                </a:cubicBezTo>
                <a:lnTo>
                  <a:pt x="5515040" y="1651981"/>
                </a:lnTo>
                <a:lnTo>
                  <a:pt x="5515040" y="4065825"/>
                </a:lnTo>
                <a:lnTo>
                  <a:pt x="5431430" y="4239383"/>
                </a:lnTo>
                <a:cubicBezTo>
                  <a:pt x="5297952" y="4485085"/>
                  <a:pt x="5129879" y="4709266"/>
                  <a:pt x="4933751" y="4905388"/>
                </a:cubicBezTo>
                <a:lnTo>
                  <a:pt x="4852805" y="4978955"/>
                </a:lnTo>
                <a:lnTo>
                  <a:pt x="927420" y="4978955"/>
                </a:lnTo>
                <a:lnTo>
                  <a:pt x="846526" y="4905436"/>
                </a:lnTo>
                <a:cubicBezTo>
                  <a:pt x="323501" y="4382427"/>
                  <a:pt x="0" y="3659878"/>
                  <a:pt x="0" y="2861784"/>
                </a:cubicBezTo>
                <a:cubicBezTo>
                  <a:pt x="0" y="1465119"/>
                  <a:pt x="990723" y="299910"/>
                  <a:pt x="2307640" y="30431"/>
                </a:cubicBezTo>
                <a:lnTo>
                  <a:pt x="2507035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CC49F6E-DF58-D74A-A5DA-A51B8CDB0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00" y="4978950"/>
            <a:ext cx="9879276" cy="86920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2C7E144-0B33-ED4F-BEEF-8820264B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00" y="5862678"/>
            <a:ext cx="9879276" cy="62583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89566E-A180-E343-9377-2F16525C80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884" y="330815"/>
            <a:ext cx="1352121" cy="731520"/>
            <a:chOff x="5478463" y="2128838"/>
            <a:chExt cx="3251200" cy="1758951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A2C73789-DEB4-E94E-8F12-AD0B94EBEB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65EE112D-6A5F-2744-BE0D-97D49AE38F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39D627A5-DF5D-A746-984D-B255B0FB0C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1318E675-AFD6-5042-90ED-5254C1B50C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551A3B64-62BE-2F44-82D2-E37144121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10">
              <a:extLst>
                <a:ext uri="{FF2B5EF4-FFF2-40B4-BE49-F238E27FC236}">
                  <a16:creationId xmlns:a16="http://schemas.microsoft.com/office/drawing/2014/main" id="{685CDDCF-8799-EF41-8B4A-32AC787FA0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1">
              <a:extLst>
                <a:ext uri="{FF2B5EF4-FFF2-40B4-BE49-F238E27FC236}">
                  <a16:creationId xmlns:a16="http://schemas.microsoft.com/office/drawing/2014/main" id="{19FEF616-1935-5245-AF18-980B73F89E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2">
              <a:extLst>
                <a:ext uri="{FF2B5EF4-FFF2-40B4-BE49-F238E27FC236}">
                  <a16:creationId xmlns:a16="http://schemas.microsoft.com/office/drawing/2014/main" id="{A46089C1-6238-5146-992B-1DF776D7E5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BBE90D1D-622A-254B-992F-971FF5903F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4">
              <a:extLst>
                <a:ext uri="{FF2B5EF4-FFF2-40B4-BE49-F238E27FC236}">
                  <a16:creationId xmlns:a16="http://schemas.microsoft.com/office/drawing/2014/main" id="{EF245F48-6D86-264C-8101-818C38C852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5">
              <a:extLst>
                <a:ext uri="{FF2B5EF4-FFF2-40B4-BE49-F238E27FC236}">
                  <a16:creationId xmlns:a16="http://schemas.microsoft.com/office/drawing/2014/main" id="{B4E372E3-3D53-5F48-86F8-4DFFB61D18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16">
              <a:extLst>
                <a:ext uri="{FF2B5EF4-FFF2-40B4-BE49-F238E27FC236}">
                  <a16:creationId xmlns:a16="http://schemas.microsoft.com/office/drawing/2014/main" id="{70BBA594-B5D9-D04D-A0D1-53DE299E2C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7EB01F77-B395-DB4F-9DD2-3ABE9B9961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8">
              <a:extLst>
                <a:ext uri="{FF2B5EF4-FFF2-40B4-BE49-F238E27FC236}">
                  <a16:creationId xmlns:a16="http://schemas.microsoft.com/office/drawing/2014/main" id="{2C26E079-0CBE-984B-9D5F-C2770EE0A3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9">
              <a:extLst>
                <a:ext uri="{FF2B5EF4-FFF2-40B4-BE49-F238E27FC236}">
                  <a16:creationId xmlns:a16="http://schemas.microsoft.com/office/drawing/2014/main" id="{318325F7-A79F-7C4F-B594-F4437B6F8E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290A2585-4E4A-5C41-A997-C6BD4AC4C7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id="{1B97EA8B-4D77-0F4B-BCAA-57E2159EAD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22">
              <a:extLst>
                <a:ext uri="{FF2B5EF4-FFF2-40B4-BE49-F238E27FC236}">
                  <a16:creationId xmlns:a16="http://schemas.microsoft.com/office/drawing/2014/main" id="{185FE5D0-2942-6D4E-B3DD-8AC2398630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29D080C2-2F8C-944B-92A1-5928EB4F59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3322406-035F-CC45-BBC3-A46AA3CE2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29" y="2116514"/>
            <a:ext cx="1550924" cy="14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10613228" y="334840"/>
            <a:ext cx="1104903" cy="597771"/>
            <a:chOff x="5478463" y="2128838"/>
            <a:chExt cx="3251200" cy="1758951"/>
          </a:xfrm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6727826" y="3657601"/>
              <a:ext cx="1990725" cy="230188"/>
            </a:xfrm>
            <a:custGeom>
              <a:avLst/>
              <a:gdLst>
                <a:gd name="T0" fmla="*/ 32 w 529"/>
                <a:gd name="T1" fmla="*/ 26 h 61"/>
                <a:gd name="T2" fmla="*/ 33 w 529"/>
                <a:gd name="T3" fmla="*/ 0 h 61"/>
                <a:gd name="T4" fmla="*/ 43 w 529"/>
                <a:gd name="T5" fmla="*/ 18 h 61"/>
                <a:gd name="T6" fmla="*/ 43 w 529"/>
                <a:gd name="T7" fmla="*/ 18 h 61"/>
                <a:gd name="T8" fmla="*/ 49 w 529"/>
                <a:gd name="T9" fmla="*/ 7 h 61"/>
                <a:gd name="T10" fmla="*/ 81 w 529"/>
                <a:gd name="T11" fmla="*/ 22 h 61"/>
                <a:gd name="T12" fmla="*/ 67 w 529"/>
                <a:gd name="T13" fmla="*/ 25 h 61"/>
                <a:gd name="T14" fmla="*/ 62 w 529"/>
                <a:gd name="T15" fmla="*/ 60 h 61"/>
                <a:gd name="T16" fmla="*/ 100 w 529"/>
                <a:gd name="T17" fmla="*/ 40 h 61"/>
                <a:gd name="T18" fmla="*/ 85 w 529"/>
                <a:gd name="T19" fmla="*/ 49 h 61"/>
                <a:gd name="T20" fmla="*/ 92 w 529"/>
                <a:gd name="T21" fmla="*/ 28 h 61"/>
                <a:gd name="T22" fmla="*/ 102 w 529"/>
                <a:gd name="T23" fmla="*/ 17 h 61"/>
                <a:gd name="T24" fmla="*/ 148 w 529"/>
                <a:gd name="T25" fmla="*/ 60 h 61"/>
                <a:gd name="T26" fmla="*/ 138 w 529"/>
                <a:gd name="T27" fmla="*/ 23 h 61"/>
                <a:gd name="T28" fmla="*/ 138 w 529"/>
                <a:gd name="T29" fmla="*/ 7 h 61"/>
                <a:gd name="T30" fmla="*/ 125 w 529"/>
                <a:gd name="T31" fmla="*/ 23 h 61"/>
                <a:gd name="T32" fmla="*/ 191 w 529"/>
                <a:gd name="T33" fmla="*/ 5 h 61"/>
                <a:gd name="T34" fmla="*/ 191 w 529"/>
                <a:gd name="T35" fmla="*/ 55 h 61"/>
                <a:gd name="T36" fmla="*/ 232 w 529"/>
                <a:gd name="T37" fmla="*/ 30 h 61"/>
                <a:gd name="T38" fmla="*/ 269 w 529"/>
                <a:gd name="T39" fmla="*/ 39 h 61"/>
                <a:gd name="T40" fmla="*/ 250 w 529"/>
                <a:gd name="T41" fmla="*/ 36 h 61"/>
                <a:gd name="T42" fmla="*/ 269 w 529"/>
                <a:gd name="T43" fmla="*/ 54 h 61"/>
                <a:gd name="T44" fmla="*/ 274 w 529"/>
                <a:gd name="T45" fmla="*/ 51 h 61"/>
                <a:gd name="T46" fmla="*/ 249 w 529"/>
                <a:gd name="T47" fmla="*/ 29 h 61"/>
                <a:gd name="T48" fmla="*/ 291 w 529"/>
                <a:gd name="T49" fmla="*/ 49 h 61"/>
                <a:gd name="T50" fmla="*/ 302 w 529"/>
                <a:gd name="T51" fmla="*/ 57 h 61"/>
                <a:gd name="T52" fmla="*/ 305 w 529"/>
                <a:gd name="T53" fmla="*/ 18 h 61"/>
                <a:gd name="T54" fmla="*/ 291 w 529"/>
                <a:gd name="T55" fmla="*/ 18 h 61"/>
                <a:gd name="T56" fmla="*/ 291 w 529"/>
                <a:gd name="T57" fmla="*/ 49 h 61"/>
                <a:gd name="T58" fmla="*/ 320 w 529"/>
                <a:gd name="T59" fmla="*/ 48 h 61"/>
                <a:gd name="T60" fmla="*/ 329 w 529"/>
                <a:gd name="T61" fmla="*/ 61 h 61"/>
                <a:gd name="T62" fmla="*/ 342 w 529"/>
                <a:gd name="T63" fmla="*/ 60 h 61"/>
                <a:gd name="T64" fmla="*/ 332 w 529"/>
                <a:gd name="T65" fmla="*/ 17 h 61"/>
                <a:gd name="T66" fmla="*/ 342 w 529"/>
                <a:gd name="T67" fmla="*/ 31 h 61"/>
                <a:gd name="T68" fmla="*/ 379 w 529"/>
                <a:gd name="T69" fmla="*/ 57 h 61"/>
                <a:gd name="T70" fmla="*/ 365 w 529"/>
                <a:gd name="T71" fmla="*/ 54 h 61"/>
                <a:gd name="T72" fmla="*/ 365 w 529"/>
                <a:gd name="T73" fmla="*/ 25 h 61"/>
                <a:gd name="T74" fmla="*/ 360 w 529"/>
                <a:gd name="T75" fmla="*/ 51 h 61"/>
                <a:gd name="T76" fmla="*/ 411 w 529"/>
                <a:gd name="T77" fmla="*/ 48 h 61"/>
                <a:gd name="T78" fmla="*/ 433 w 529"/>
                <a:gd name="T79" fmla="*/ 35 h 61"/>
                <a:gd name="T80" fmla="*/ 433 w 529"/>
                <a:gd name="T81" fmla="*/ 54 h 61"/>
                <a:gd name="T82" fmla="*/ 438 w 529"/>
                <a:gd name="T83" fmla="*/ 60 h 61"/>
                <a:gd name="T84" fmla="*/ 408 w 529"/>
                <a:gd name="T85" fmla="*/ 29 h 61"/>
                <a:gd name="T86" fmla="*/ 433 w 529"/>
                <a:gd name="T87" fmla="*/ 35 h 61"/>
                <a:gd name="T88" fmla="*/ 479 w 529"/>
                <a:gd name="T89" fmla="*/ 60 h 61"/>
                <a:gd name="T90" fmla="*/ 456 w 529"/>
                <a:gd name="T91" fmla="*/ 25 h 61"/>
                <a:gd name="T92" fmla="*/ 451 w 529"/>
                <a:gd name="T93" fmla="*/ 28 h 61"/>
                <a:gd name="T94" fmla="*/ 501 w 529"/>
                <a:gd name="T95" fmla="*/ 0 h 61"/>
                <a:gd name="T96" fmla="*/ 501 w 529"/>
                <a:gd name="T97" fmla="*/ 37 h 61"/>
                <a:gd name="T98" fmla="*/ 528 w 529"/>
                <a:gd name="T99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9" h="61">
                  <a:moveTo>
                    <a:pt x="5" y="6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43" y="18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67" y="35"/>
                  </a:moveTo>
                  <a:cubicBezTo>
                    <a:pt x="67" y="27"/>
                    <a:pt x="71" y="22"/>
                    <a:pt x="78" y="22"/>
                  </a:cubicBezTo>
                  <a:cubicBezTo>
                    <a:pt x="79" y="22"/>
                    <a:pt x="80" y="22"/>
                    <a:pt x="81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9" y="17"/>
                    <a:pt x="78" y="17"/>
                    <a:pt x="76" y="17"/>
                  </a:cubicBezTo>
                  <a:cubicBezTo>
                    <a:pt x="72" y="17"/>
                    <a:pt x="68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1"/>
                    <a:pt x="62" y="25"/>
                    <a:pt x="62" y="2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35"/>
                    <a:pt x="67" y="35"/>
                    <a:pt x="67" y="35"/>
                  </a:cubicBezTo>
                  <a:close/>
                  <a:moveTo>
                    <a:pt x="87" y="29"/>
                  </a:moveTo>
                  <a:cubicBezTo>
                    <a:pt x="87" y="37"/>
                    <a:pt x="93" y="38"/>
                    <a:pt x="100" y="40"/>
                  </a:cubicBezTo>
                  <a:cubicBezTo>
                    <a:pt x="106" y="41"/>
                    <a:pt x="113" y="42"/>
                    <a:pt x="113" y="48"/>
                  </a:cubicBezTo>
                  <a:cubicBezTo>
                    <a:pt x="113" y="54"/>
                    <a:pt x="107" y="57"/>
                    <a:pt x="102" y="57"/>
                  </a:cubicBezTo>
                  <a:cubicBezTo>
                    <a:pt x="96" y="57"/>
                    <a:pt x="91" y="55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8"/>
                    <a:pt x="94" y="61"/>
                    <a:pt x="101" y="61"/>
                  </a:cubicBezTo>
                  <a:cubicBezTo>
                    <a:pt x="110" y="61"/>
                    <a:pt x="118" y="57"/>
                    <a:pt x="118" y="48"/>
                  </a:cubicBezTo>
                  <a:cubicBezTo>
                    <a:pt x="118" y="43"/>
                    <a:pt x="115" y="39"/>
                    <a:pt x="111" y="38"/>
                  </a:cubicBezTo>
                  <a:cubicBezTo>
                    <a:pt x="100" y="34"/>
                    <a:pt x="92" y="35"/>
                    <a:pt x="92" y="28"/>
                  </a:cubicBezTo>
                  <a:cubicBezTo>
                    <a:pt x="92" y="24"/>
                    <a:pt x="97" y="22"/>
                    <a:pt x="101" y="22"/>
                  </a:cubicBezTo>
                  <a:cubicBezTo>
                    <a:pt x="106" y="22"/>
                    <a:pt x="111" y="24"/>
                    <a:pt x="112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6" y="20"/>
                    <a:pt x="110" y="17"/>
                    <a:pt x="102" y="17"/>
                  </a:cubicBezTo>
                  <a:cubicBezTo>
                    <a:pt x="94" y="17"/>
                    <a:pt x="87" y="20"/>
                    <a:pt x="87" y="29"/>
                  </a:cubicBezTo>
                  <a:close/>
                  <a:moveTo>
                    <a:pt x="133" y="49"/>
                  </a:moveTo>
                  <a:cubicBezTo>
                    <a:pt x="133" y="55"/>
                    <a:pt x="132" y="61"/>
                    <a:pt x="143" y="61"/>
                  </a:cubicBezTo>
                  <a:cubicBezTo>
                    <a:pt x="144" y="61"/>
                    <a:pt x="146" y="61"/>
                    <a:pt x="148" y="6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57"/>
                    <a:pt x="145" y="57"/>
                    <a:pt x="144" y="57"/>
                  </a:cubicBezTo>
                  <a:cubicBezTo>
                    <a:pt x="140" y="57"/>
                    <a:pt x="138" y="55"/>
                    <a:pt x="138" y="51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49"/>
                    <a:pt x="133" y="49"/>
                    <a:pt x="133" y="49"/>
                  </a:cubicBezTo>
                  <a:close/>
                  <a:moveTo>
                    <a:pt x="191" y="55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16" y="5"/>
                    <a:pt x="226" y="13"/>
                    <a:pt x="226" y="30"/>
                  </a:cubicBezTo>
                  <a:cubicBezTo>
                    <a:pt x="226" y="45"/>
                    <a:pt x="220" y="55"/>
                    <a:pt x="203" y="55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85" y="0"/>
                  </a:moveTo>
                  <a:cubicBezTo>
                    <a:pt x="185" y="60"/>
                    <a:pt x="185" y="60"/>
                    <a:pt x="185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21" y="60"/>
                    <a:pt x="232" y="50"/>
                    <a:pt x="232" y="30"/>
                  </a:cubicBezTo>
                  <a:cubicBezTo>
                    <a:pt x="232" y="10"/>
                    <a:pt x="221" y="0"/>
                    <a:pt x="201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  <a:moveTo>
                    <a:pt x="247" y="48"/>
                  </a:moveTo>
                  <a:cubicBezTo>
                    <a:pt x="247" y="38"/>
                    <a:pt x="262" y="39"/>
                    <a:pt x="269" y="39"/>
                  </a:cubicBezTo>
                  <a:cubicBezTo>
                    <a:pt x="269" y="48"/>
                    <a:pt x="267" y="57"/>
                    <a:pt x="257" y="57"/>
                  </a:cubicBezTo>
                  <a:cubicBezTo>
                    <a:pt x="251" y="57"/>
                    <a:pt x="247" y="54"/>
                    <a:pt x="247" y="48"/>
                  </a:cubicBezTo>
                  <a:close/>
                  <a:moveTo>
                    <a:pt x="269" y="35"/>
                  </a:moveTo>
                  <a:cubicBezTo>
                    <a:pt x="263" y="35"/>
                    <a:pt x="256" y="34"/>
                    <a:pt x="250" y="36"/>
                  </a:cubicBezTo>
                  <a:cubicBezTo>
                    <a:pt x="245" y="38"/>
                    <a:pt x="242" y="43"/>
                    <a:pt x="242" y="48"/>
                  </a:cubicBezTo>
                  <a:cubicBezTo>
                    <a:pt x="242" y="57"/>
                    <a:pt x="248" y="61"/>
                    <a:pt x="256" y="61"/>
                  </a:cubicBezTo>
                  <a:cubicBezTo>
                    <a:pt x="261" y="61"/>
                    <a:pt x="267" y="58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57"/>
                    <a:pt x="274" y="54"/>
                    <a:pt x="274" y="5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21"/>
                    <a:pt x="268" y="17"/>
                    <a:pt x="259" y="17"/>
                  </a:cubicBezTo>
                  <a:cubicBezTo>
                    <a:pt x="251" y="17"/>
                    <a:pt x="245" y="20"/>
                    <a:pt x="24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3"/>
                    <a:pt x="254" y="22"/>
                    <a:pt x="259" y="22"/>
                  </a:cubicBezTo>
                  <a:cubicBezTo>
                    <a:pt x="265" y="22"/>
                    <a:pt x="268" y="24"/>
                    <a:pt x="269" y="31"/>
                  </a:cubicBezTo>
                  <a:cubicBezTo>
                    <a:pt x="269" y="35"/>
                    <a:pt x="269" y="35"/>
                    <a:pt x="269" y="35"/>
                  </a:cubicBezTo>
                  <a:close/>
                  <a:moveTo>
                    <a:pt x="291" y="49"/>
                  </a:moveTo>
                  <a:cubicBezTo>
                    <a:pt x="291" y="55"/>
                    <a:pt x="290" y="61"/>
                    <a:pt x="301" y="61"/>
                  </a:cubicBezTo>
                  <a:cubicBezTo>
                    <a:pt x="302" y="61"/>
                    <a:pt x="304" y="61"/>
                    <a:pt x="306" y="60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5" y="57"/>
                    <a:pt x="303" y="57"/>
                    <a:pt x="302" y="57"/>
                  </a:cubicBezTo>
                  <a:cubicBezTo>
                    <a:pt x="298" y="57"/>
                    <a:pt x="296" y="55"/>
                    <a:pt x="296" y="51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1" y="49"/>
                    <a:pt x="291" y="49"/>
                    <a:pt x="291" y="49"/>
                  </a:cubicBezTo>
                  <a:close/>
                  <a:moveTo>
                    <a:pt x="320" y="48"/>
                  </a:moveTo>
                  <a:cubicBezTo>
                    <a:pt x="320" y="38"/>
                    <a:pt x="335" y="39"/>
                    <a:pt x="342" y="39"/>
                  </a:cubicBezTo>
                  <a:cubicBezTo>
                    <a:pt x="342" y="48"/>
                    <a:pt x="340" y="57"/>
                    <a:pt x="329" y="57"/>
                  </a:cubicBezTo>
                  <a:cubicBezTo>
                    <a:pt x="324" y="57"/>
                    <a:pt x="320" y="54"/>
                    <a:pt x="320" y="48"/>
                  </a:cubicBezTo>
                  <a:close/>
                  <a:moveTo>
                    <a:pt x="342" y="35"/>
                  </a:moveTo>
                  <a:cubicBezTo>
                    <a:pt x="336" y="35"/>
                    <a:pt x="329" y="34"/>
                    <a:pt x="323" y="36"/>
                  </a:cubicBezTo>
                  <a:cubicBezTo>
                    <a:pt x="318" y="38"/>
                    <a:pt x="315" y="43"/>
                    <a:pt x="315" y="48"/>
                  </a:cubicBezTo>
                  <a:cubicBezTo>
                    <a:pt x="315" y="57"/>
                    <a:pt x="321" y="61"/>
                    <a:pt x="329" y="61"/>
                  </a:cubicBezTo>
                  <a:cubicBezTo>
                    <a:pt x="334" y="61"/>
                    <a:pt x="340" y="58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7" y="57"/>
                    <a:pt x="347" y="54"/>
                    <a:pt x="347" y="5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21"/>
                    <a:pt x="341" y="17"/>
                    <a:pt x="332" y="17"/>
                  </a:cubicBezTo>
                  <a:cubicBezTo>
                    <a:pt x="324" y="17"/>
                    <a:pt x="318" y="20"/>
                    <a:pt x="317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3" y="23"/>
                    <a:pt x="327" y="22"/>
                    <a:pt x="332" y="22"/>
                  </a:cubicBezTo>
                  <a:cubicBezTo>
                    <a:pt x="338" y="22"/>
                    <a:pt x="341" y="24"/>
                    <a:pt x="342" y="31"/>
                  </a:cubicBezTo>
                  <a:cubicBezTo>
                    <a:pt x="342" y="35"/>
                    <a:pt x="342" y="35"/>
                    <a:pt x="342" y="35"/>
                  </a:cubicBezTo>
                  <a:close/>
                  <a:moveTo>
                    <a:pt x="379" y="22"/>
                  </a:moveTo>
                  <a:cubicBezTo>
                    <a:pt x="388" y="22"/>
                    <a:pt x="391" y="31"/>
                    <a:pt x="391" y="39"/>
                  </a:cubicBezTo>
                  <a:cubicBezTo>
                    <a:pt x="391" y="46"/>
                    <a:pt x="389" y="57"/>
                    <a:pt x="379" y="57"/>
                  </a:cubicBezTo>
                  <a:cubicBezTo>
                    <a:pt x="368" y="57"/>
                    <a:pt x="365" y="48"/>
                    <a:pt x="365" y="38"/>
                  </a:cubicBezTo>
                  <a:cubicBezTo>
                    <a:pt x="365" y="30"/>
                    <a:pt x="369" y="22"/>
                    <a:pt x="379" y="22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9" y="58"/>
                    <a:pt x="374" y="61"/>
                    <a:pt x="380" y="61"/>
                  </a:cubicBezTo>
                  <a:cubicBezTo>
                    <a:pt x="392" y="61"/>
                    <a:pt x="397" y="49"/>
                    <a:pt x="397" y="39"/>
                  </a:cubicBezTo>
                  <a:cubicBezTo>
                    <a:pt x="397" y="28"/>
                    <a:pt x="392" y="17"/>
                    <a:pt x="380" y="17"/>
                  </a:cubicBezTo>
                  <a:cubicBezTo>
                    <a:pt x="374" y="17"/>
                    <a:pt x="368" y="20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54"/>
                    <a:pt x="360" y="57"/>
                    <a:pt x="360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54"/>
                    <a:pt x="365" y="54"/>
                    <a:pt x="365" y="54"/>
                  </a:cubicBezTo>
                  <a:close/>
                  <a:moveTo>
                    <a:pt x="411" y="48"/>
                  </a:moveTo>
                  <a:cubicBezTo>
                    <a:pt x="411" y="38"/>
                    <a:pt x="426" y="39"/>
                    <a:pt x="433" y="39"/>
                  </a:cubicBezTo>
                  <a:cubicBezTo>
                    <a:pt x="434" y="48"/>
                    <a:pt x="431" y="57"/>
                    <a:pt x="421" y="57"/>
                  </a:cubicBezTo>
                  <a:cubicBezTo>
                    <a:pt x="416" y="57"/>
                    <a:pt x="411" y="54"/>
                    <a:pt x="411" y="48"/>
                  </a:cubicBezTo>
                  <a:close/>
                  <a:moveTo>
                    <a:pt x="433" y="35"/>
                  </a:moveTo>
                  <a:cubicBezTo>
                    <a:pt x="427" y="35"/>
                    <a:pt x="420" y="34"/>
                    <a:pt x="414" y="36"/>
                  </a:cubicBezTo>
                  <a:cubicBezTo>
                    <a:pt x="409" y="38"/>
                    <a:pt x="406" y="43"/>
                    <a:pt x="406" y="48"/>
                  </a:cubicBezTo>
                  <a:cubicBezTo>
                    <a:pt x="406" y="57"/>
                    <a:pt x="412" y="61"/>
                    <a:pt x="420" y="61"/>
                  </a:cubicBezTo>
                  <a:cubicBezTo>
                    <a:pt x="425" y="61"/>
                    <a:pt x="431" y="58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8" y="60"/>
                    <a:pt x="438" y="60"/>
                    <a:pt x="438" y="60"/>
                  </a:cubicBezTo>
                  <a:cubicBezTo>
                    <a:pt x="438" y="57"/>
                    <a:pt x="438" y="54"/>
                    <a:pt x="438" y="51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21"/>
                    <a:pt x="432" y="17"/>
                    <a:pt x="423" y="17"/>
                  </a:cubicBezTo>
                  <a:cubicBezTo>
                    <a:pt x="415" y="17"/>
                    <a:pt x="409" y="20"/>
                    <a:pt x="408" y="29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14" y="23"/>
                    <a:pt x="418" y="22"/>
                    <a:pt x="423" y="22"/>
                  </a:cubicBezTo>
                  <a:cubicBezTo>
                    <a:pt x="429" y="22"/>
                    <a:pt x="433" y="24"/>
                    <a:pt x="433" y="31"/>
                  </a:cubicBezTo>
                  <a:cubicBezTo>
                    <a:pt x="433" y="35"/>
                    <a:pt x="433" y="35"/>
                    <a:pt x="433" y="35"/>
                  </a:cubicBezTo>
                  <a:close/>
                  <a:moveTo>
                    <a:pt x="456" y="36"/>
                  </a:moveTo>
                  <a:cubicBezTo>
                    <a:pt x="456" y="29"/>
                    <a:pt x="459" y="22"/>
                    <a:pt x="468" y="22"/>
                  </a:cubicBezTo>
                  <a:cubicBezTo>
                    <a:pt x="474" y="22"/>
                    <a:pt x="479" y="26"/>
                    <a:pt x="479" y="33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29"/>
                    <a:pt x="482" y="17"/>
                    <a:pt x="469" y="17"/>
                  </a:cubicBezTo>
                  <a:cubicBezTo>
                    <a:pt x="464" y="17"/>
                    <a:pt x="459" y="20"/>
                    <a:pt x="456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1" y="21"/>
                    <a:pt x="451" y="25"/>
                    <a:pt x="451" y="28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36"/>
                    <a:pt x="456" y="36"/>
                    <a:pt x="456" y="36"/>
                  </a:cubicBezTo>
                  <a:close/>
                  <a:moveTo>
                    <a:pt x="501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501" y="60"/>
                    <a:pt x="501" y="60"/>
                    <a:pt x="501" y="60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9" y="60"/>
                    <a:pt x="529" y="60"/>
                    <a:pt x="529" y="60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28" y="18"/>
                    <a:pt x="528" y="18"/>
                    <a:pt x="528" y="18"/>
                  </a:cubicBezTo>
                  <a:cubicBezTo>
                    <a:pt x="521" y="18"/>
                    <a:pt x="521" y="18"/>
                    <a:pt x="521" y="18"/>
                  </a:cubicBezTo>
                  <a:cubicBezTo>
                    <a:pt x="501" y="35"/>
                    <a:pt x="501" y="35"/>
                    <a:pt x="501" y="35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478463" y="2128838"/>
              <a:ext cx="2524125" cy="1328738"/>
            </a:xfrm>
            <a:custGeom>
              <a:avLst/>
              <a:gdLst>
                <a:gd name="T0" fmla="*/ 154 w 671"/>
                <a:gd name="T1" fmla="*/ 3 h 352"/>
                <a:gd name="T2" fmla="*/ 116 w 671"/>
                <a:gd name="T3" fmla="*/ 0 h 352"/>
                <a:gd name="T4" fmla="*/ 35 w 671"/>
                <a:gd name="T5" fmla="*/ 110 h 352"/>
                <a:gd name="T6" fmla="*/ 0 w 671"/>
                <a:gd name="T7" fmla="*/ 110 h 352"/>
                <a:gd name="T8" fmla="*/ 0 w 671"/>
                <a:gd name="T9" fmla="*/ 157 h 352"/>
                <a:gd name="T10" fmla="*/ 35 w 671"/>
                <a:gd name="T11" fmla="*/ 157 h 352"/>
                <a:gd name="T12" fmla="*/ 35 w 671"/>
                <a:gd name="T13" fmla="*/ 345 h 352"/>
                <a:gd name="T14" fmla="*/ 105 w 671"/>
                <a:gd name="T15" fmla="*/ 345 h 352"/>
                <a:gd name="T16" fmla="*/ 105 w 671"/>
                <a:gd name="T17" fmla="*/ 157 h 352"/>
                <a:gd name="T18" fmla="*/ 148 w 671"/>
                <a:gd name="T19" fmla="*/ 157 h 352"/>
                <a:gd name="T20" fmla="*/ 148 w 671"/>
                <a:gd name="T21" fmla="*/ 110 h 352"/>
                <a:gd name="T22" fmla="*/ 105 w 671"/>
                <a:gd name="T23" fmla="*/ 110 h 352"/>
                <a:gd name="T24" fmla="*/ 154 w 671"/>
                <a:gd name="T25" fmla="*/ 47 h 352"/>
                <a:gd name="T26" fmla="*/ 154 w 671"/>
                <a:gd name="T27" fmla="*/ 3 h 352"/>
                <a:gd name="T28" fmla="*/ 223 w 671"/>
                <a:gd name="T29" fmla="*/ 228 h 352"/>
                <a:gd name="T30" fmla="*/ 274 w 671"/>
                <a:gd name="T31" fmla="*/ 150 h 352"/>
                <a:gd name="T32" fmla="*/ 324 w 671"/>
                <a:gd name="T33" fmla="*/ 228 h 352"/>
                <a:gd name="T34" fmla="*/ 274 w 671"/>
                <a:gd name="T35" fmla="*/ 305 h 352"/>
                <a:gd name="T36" fmla="*/ 223 w 671"/>
                <a:gd name="T37" fmla="*/ 228 h 352"/>
                <a:gd name="T38" fmla="*/ 324 w 671"/>
                <a:gd name="T39" fmla="*/ 137 h 352"/>
                <a:gd name="T40" fmla="*/ 324 w 671"/>
                <a:gd name="T41" fmla="*/ 137 h 352"/>
                <a:gd name="T42" fmla="*/ 261 w 671"/>
                <a:gd name="T43" fmla="*/ 103 h 352"/>
                <a:gd name="T44" fmla="*/ 151 w 671"/>
                <a:gd name="T45" fmla="*/ 228 h 352"/>
                <a:gd name="T46" fmla="*/ 252 w 671"/>
                <a:gd name="T47" fmla="*/ 352 h 352"/>
                <a:gd name="T48" fmla="*/ 324 w 671"/>
                <a:gd name="T49" fmla="*/ 312 h 352"/>
                <a:gd name="T50" fmla="*/ 325 w 671"/>
                <a:gd name="T51" fmla="*/ 312 h 352"/>
                <a:gd name="T52" fmla="*/ 327 w 671"/>
                <a:gd name="T53" fmla="*/ 345 h 352"/>
                <a:gd name="T54" fmla="*/ 397 w 671"/>
                <a:gd name="T55" fmla="*/ 345 h 352"/>
                <a:gd name="T56" fmla="*/ 395 w 671"/>
                <a:gd name="T57" fmla="*/ 298 h 352"/>
                <a:gd name="T58" fmla="*/ 395 w 671"/>
                <a:gd name="T59" fmla="*/ 7 h 352"/>
                <a:gd name="T60" fmla="*/ 324 w 671"/>
                <a:gd name="T61" fmla="*/ 7 h 352"/>
                <a:gd name="T62" fmla="*/ 324 w 671"/>
                <a:gd name="T63" fmla="*/ 137 h 352"/>
                <a:gd name="T64" fmla="*/ 497 w 671"/>
                <a:gd name="T65" fmla="*/ 228 h 352"/>
                <a:gd name="T66" fmla="*/ 548 w 671"/>
                <a:gd name="T67" fmla="*/ 150 h 352"/>
                <a:gd name="T68" fmla="*/ 598 w 671"/>
                <a:gd name="T69" fmla="*/ 228 h 352"/>
                <a:gd name="T70" fmla="*/ 548 w 671"/>
                <a:gd name="T71" fmla="*/ 305 h 352"/>
                <a:gd name="T72" fmla="*/ 497 w 671"/>
                <a:gd name="T73" fmla="*/ 228 h 352"/>
                <a:gd name="T74" fmla="*/ 427 w 671"/>
                <a:gd name="T75" fmla="*/ 298 h 352"/>
                <a:gd name="T76" fmla="*/ 425 w 671"/>
                <a:gd name="T77" fmla="*/ 345 h 352"/>
                <a:gd name="T78" fmla="*/ 495 w 671"/>
                <a:gd name="T79" fmla="*/ 345 h 352"/>
                <a:gd name="T80" fmla="*/ 497 w 671"/>
                <a:gd name="T81" fmla="*/ 312 h 352"/>
                <a:gd name="T82" fmla="*/ 498 w 671"/>
                <a:gd name="T83" fmla="*/ 312 h 352"/>
                <a:gd name="T84" fmla="*/ 570 w 671"/>
                <a:gd name="T85" fmla="*/ 352 h 352"/>
                <a:gd name="T86" fmla="*/ 671 w 671"/>
                <a:gd name="T87" fmla="*/ 228 h 352"/>
                <a:gd name="T88" fmla="*/ 561 w 671"/>
                <a:gd name="T89" fmla="*/ 103 h 352"/>
                <a:gd name="T90" fmla="*/ 498 w 671"/>
                <a:gd name="T91" fmla="*/ 137 h 352"/>
                <a:gd name="T92" fmla="*/ 497 w 671"/>
                <a:gd name="T93" fmla="*/ 137 h 352"/>
                <a:gd name="T94" fmla="*/ 497 w 671"/>
                <a:gd name="T95" fmla="*/ 7 h 352"/>
                <a:gd name="T96" fmla="*/ 427 w 671"/>
                <a:gd name="T97" fmla="*/ 7 h 352"/>
                <a:gd name="T98" fmla="*/ 427 w 671"/>
                <a:gd name="T99" fmla="*/ 29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352">
                  <a:moveTo>
                    <a:pt x="154" y="3"/>
                  </a:moveTo>
                  <a:cubicBezTo>
                    <a:pt x="141" y="1"/>
                    <a:pt x="128" y="0"/>
                    <a:pt x="116" y="0"/>
                  </a:cubicBezTo>
                  <a:cubicBezTo>
                    <a:pt x="39" y="0"/>
                    <a:pt x="33" y="43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345"/>
                    <a:pt x="35" y="345"/>
                    <a:pt x="35" y="345"/>
                  </a:cubicBezTo>
                  <a:cubicBezTo>
                    <a:pt x="105" y="345"/>
                    <a:pt x="105" y="345"/>
                    <a:pt x="105" y="345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3" y="64"/>
                    <a:pt x="104" y="41"/>
                    <a:pt x="154" y="47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223" y="228"/>
                  </a:moveTo>
                  <a:cubicBezTo>
                    <a:pt x="223" y="192"/>
                    <a:pt x="229" y="150"/>
                    <a:pt x="274" y="150"/>
                  </a:cubicBezTo>
                  <a:cubicBezTo>
                    <a:pt x="312" y="150"/>
                    <a:pt x="324" y="195"/>
                    <a:pt x="324" y="228"/>
                  </a:cubicBezTo>
                  <a:cubicBezTo>
                    <a:pt x="324" y="260"/>
                    <a:pt x="312" y="305"/>
                    <a:pt x="274" y="305"/>
                  </a:cubicBezTo>
                  <a:cubicBezTo>
                    <a:pt x="229" y="305"/>
                    <a:pt x="223" y="264"/>
                    <a:pt x="223" y="228"/>
                  </a:cubicBezTo>
                  <a:close/>
                  <a:moveTo>
                    <a:pt x="324" y="137"/>
                  </a:moveTo>
                  <a:cubicBezTo>
                    <a:pt x="324" y="137"/>
                    <a:pt x="324" y="137"/>
                    <a:pt x="324" y="137"/>
                  </a:cubicBezTo>
                  <a:cubicBezTo>
                    <a:pt x="310" y="118"/>
                    <a:pt x="285" y="103"/>
                    <a:pt x="261" y="103"/>
                  </a:cubicBezTo>
                  <a:cubicBezTo>
                    <a:pt x="188" y="103"/>
                    <a:pt x="151" y="164"/>
                    <a:pt x="151" y="228"/>
                  </a:cubicBezTo>
                  <a:cubicBezTo>
                    <a:pt x="151" y="288"/>
                    <a:pt x="183" y="352"/>
                    <a:pt x="252" y="352"/>
                  </a:cubicBezTo>
                  <a:cubicBezTo>
                    <a:pt x="282" y="352"/>
                    <a:pt x="309" y="339"/>
                    <a:pt x="324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25" y="323"/>
                    <a:pt x="326" y="334"/>
                    <a:pt x="327" y="345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6" y="330"/>
                    <a:pt x="395" y="314"/>
                    <a:pt x="395" y="298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4" y="137"/>
                    <a:pt x="324" y="137"/>
                    <a:pt x="324" y="137"/>
                  </a:cubicBezTo>
                  <a:close/>
                  <a:moveTo>
                    <a:pt x="497" y="228"/>
                  </a:moveTo>
                  <a:cubicBezTo>
                    <a:pt x="497" y="195"/>
                    <a:pt x="510" y="150"/>
                    <a:pt x="548" y="150"/>
                  </a:cubicBezTo>
                  <a:cubicBezTo>
                    <a:pt x="593" y="150"/>
                    <a:pt x="598" y="192"/>
                    <a:pt x="598" y="228"/>
                  </a:cubicBezTo>
                  <a:cubicBezTo>
                    <a:pt x="598" y="264"/>
                    <a:pt x="593" y="305"/>
                    <a:pt x="548" y="305"/>
                  </a:cubicBezTo>
                  <a:cubicBezTo>
                    <a:pt x="510" y="305"/>
                    <a:pt x="497" y="260"/>
                    <a:pt x="497" y="228"/>
                  </a:cubicBezTo>
                  <a:close/>
                  <a:moveTo>
                    <a:pt x="427" y="298"/>
                  </a:moveTo>
                  <a:cubicBezTo>
                    <a:pt x="427" y="314"/>
                    <a:pt x="426" y="330"/>
                    <a:pt x="425" y="345"/>
                  </a:cubicBezTo>
                  <a:cubicBezTo>
                    <a:pt x="495" y="345"/>
                    <a:pt x="495" y="345"/>
                    <a:pt x="495" y="345"/>
                  </a:cubicBezTo>
                  <a:cubicBezTo>
                    <a:pt x="496" y="334"/>
                    <a:pt x="497" y="323"/>
                    <a:pt x="497" y="312"/>
                  </a:cubicBezTo>
                  <a:cubicBezTo>
                    <a:pt x="498" y="312"/>
                    <a:pt x="498" y="312"/>
                    <a:pt x="498" y="312"/>
                  </a:cubicBezTo>
                  <a:cubicBezTo>
                    <a:pt x="513" y="339"/>
                    <a:pt x="539" y="352"/>
                    <a:pt x="570" y="352"/>
                  </a:cubicBezTo>
                  <a:cubicBezTo>
                    <a:pt x="639" y="352"/>
                    <a:pt x="671" y="288"/>
                    <a:pt x="671" y="228"/>
                  </a:cubicBezTo>
                  <a:cubicBezTo>
                    <a:pt x="671" y="164"/>
                    <a:pt x="634" y="103"/>
                    <a:pt x="561" y="103"/>
                  </a:cubicBezTo>
                  <a:cubicBezTo>
                    <a:pt x="537" y="103"/>
                    <a:pt x="511" y="118"/>
                    <a:pt x="498" y="137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298"/>
                    <a:pt x="427" y="298"/>
                    <a:pt x="427" y="298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 userDrawn="1"/>
          </p:nvSpPr>
          <p:spPr bwMode="auto">
            <a:xfrm>
              <a:off x="8564563" y="2906713"/>
              <a:ext cx="165100" cy="1619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 userDrawn="1"/>
          </p:nvSpPr>
          <p:spPr bwMode="auto">
            <a:xfrm>
              <a:off x="8372476" y="3125788"/>
              <a:ext cx="134938" cy="1349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 userDrawn="1"/>
          </p:nvSpPr>
          <p:spPr bwMode="auto">
            <a:xfrm>
              <a:off x="8372476" y="2921001"/>
              <a:ext cx="134938" cy="13652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 userDrawn="1"/>
          </p:nvSpPr>
          <p:spPr bwMode="auto">
            <a:xfrm>
              <a:off x="8202613" y="3101976"/>
              <a:ext cx="112713" cy="1143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1"/>
            <p:cNvSpPr>
              <a:spLocks noChangeArrowheads="1"/>
            </p:cNvSpPr>
            <p:nvPr userDrawn="1"/>
          </p:nvSpPr>
          <p:spPr bwMode="auto">
            <a:xfrm>
              <a:off x="8202613" y="2932113"/>
              <a:ext cx="112713" cy="109538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2"/>
            <p:cNvSpPr>
              <a:spLocks noChangeArrowheads="1"/>
            </p:cNvSpPr>
            <p:nvPr userDrawn="1"/>
          </p:nvSpPr>
          <p:spPr bwMode="auto">
            <a:xfrm>
              <a:off x="8051801" y="3082926"/>
              <a:ext cx="95250" cy="92075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 userDrawn="1"/>
          </p:nvSpPr>
          <p:spPr bwMode="auto">
            <a:xfrm>
              <a:off x="8051801" y="2940051"/>
              <a:ext cx="95250" cy="952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4"/>
            <p:cNvSpPr>
              <a:spLocks noChangeArrowheads="1"/>
            </p:cNvSpPr>
            <p:nvPr userDrawn="1"/>
          </p:nvSpPr>
          <p:spPr bwMode="auto">
            <a:xfrm>
              <a:off x="7596188" y="2838451"/>
              <a:ext cx="79375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5"/>
            <p:cNvSpPr>
              <a:spLocks noChangeArrowheads="1"/>
            </p:cNvSpPr>
            <p:nvPr userDrawn="1"/>
          </p:nvSpPr>
          <p:spPr bwMode="auto">
            <a:xfrm>
              <a:off x="7596188" y="3060701"/>
              <a:ext cx="79375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7596188" y="2947988"/>
              <a:ext cx="79375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 userDrawn="1"/>
          </p:nvSpPr>
          <p:spPr bwMode="auto">
            <a:xfrm>
              <a:off x="7477126" y="2947988"/>
              <a:ext cx="74613" cy="793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/>
            <p:cNvSpPr>
              <a:spLocks noChangeArrowheads="1"/>
            </p:cNvSpPr>
            <p:nvPr userDrawn="1"/>
          </p:nvSpPr>
          <p:spPr bwMode="auto">
            <a:xfrm>
              <a:off x="7477126" y="2838451"/>
              <a:ext cx="74613" cy="79375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/>
            <p:cNvSpPr>
              <a:spLocks noChangeArrowheads="1"/>
            </p:cNvSpPr>
            <p:nvPr userDrawn="1"/>
          </p:nvSpPr>
          <p:spPr bwMode="auto">
            <a:xfrm>
              <a:off x="7477126" y="3060701"/>
              <a:ext cx="74613" cy="7620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/>
            <p:cNvSpPr>
              <a:spLocks noChangeArrowheads="1"/>
            </p:cNvSpPr>
            <p:nvPr userDrawn="1"/>
          </p:nvSpPr>
          <p:spPr bwMode="auto">
            <a:xfrm>
              <a:off x="8372476" y="2717801"/>
              <a:ext cx="134938" cy="1349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/>
            <p:cNvSpPr>
              <a:spLocks noChangeArrowheads="1"/>
            </p:cNvSpPr>
            <p:nvPr userDrawn="1"/>
          </p:nvSpPr>
          <p:spPr bwMode="auto">
            <a:xfrm>
              <a:off x="8202613" y="2762251"/>
              <a:ext cx="112713" cy="1143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/>
            <p:cNvSpPr>
              <a:spLocks noChangeArrowheads="1"/>
            </p:cNvSpPr>
            <p:nvPr userDrawn="1"/>
          </p:nvSpPr>
          <p:spPr bwMode="auto">
            <a:xfrm>
              <a:off x="8051801" y="2800351"/>
              <a:ext cx="95250" cy="9525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auto">
            <a:xfrm>
              <a:off x="7392988" y="2154238"/>
              <a:ext cx="87313" cy="90488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1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1 w 23"/>
                <a:gd name="T15" fmla="*/ 17 h 24"/>
                <a:gd name="T16" fmla="*/ 0 w 23"/>
                <a:gd name="T17" fmla="*/ 12 h 24"/>
                <a:gd name="T18" fmla="*/ 1 w 23"/>
                <a:gd name="T19" fmla="*/ 7 h 24"/>
                <a:gd name="T20" fmla="*/ 3 w 23"/>
                <a:gd name="T21" fmla="*/ 3 h 24"/>
                <a:gd name="T22" fmla="*/ 7 w 23"/>
                <a:gd name="T23" fmla="*/ 1 h 24"/>
                <a:gd name="T24" fmla="*/ 11 w 23"/>
                <a:gd name="T25" fmla="*/ 0 h 24"/>
                <a:gd name="T26" fmla="*/ 16 w 23"/>
                <a:gd name="T27" fmla="*/ 1 h 24"/>
                <a:gd name="T28" fmla="*/ 20 w 23"/>
                <a:gd name="T29" fmla="*/ 3 h 24"/>
                <a:gd name="T30" fmla="*/ 22 w 23"/>
                <a:gd name="T31" fmla="*/ 7 h 24"/>
                <a:gd name="T32" fmla="*/ 23 w 23"/>
                <a:gd name="T33" fmla="*/ 12 h 24"/>
                <a:gd name="T34" fmla="*/ 21 w 23"/>
                <a:gd name="T35" fmla="*/ 12 h 24"/>
                <a:gd name="T36" fmla="*/ 20 w 23"/>
                <a:gd name="T37" fmla="*/ 8 h 24"/>
                <a:gd name="T38" fmla="*/ 18 w 23"/>
                <a:gd name="T39" fmla="*/ 5 h 24"/>
                <a:gd name="T40" fmla="*/ 15 w 23"/>
                <a:gd name="T41" fmla="*/ 3 h 24"/>
                <a:gd name="T42" fmla="*/ 11 w 23"/>
                <a:gd name="T43" fmla="*/ 2 h 24"/>
                <a:gd name="T44" fmla="*/ 8 w 23"/>
                <a:gd name="T45" fmla="*/ 3 h 24"/>
                <a:gd name="T46" fmla="*/ 5 w 23"/>
                <a:gd name="T47" fmla="*/ 5 h 24"/>
                <a:gd name="T48" fmla="*/ 3 w 23"/>
                <a:gd name="T49" fmla="*/ 8 h 24"/>
                <a:gd name="T50" fmla="*/ 2 w 23"/>
                <a:gd name="T51" fmla="*/ 12 h 24"/>
                <a:gd name="T52" fmla="*/ 3 w 23"/>
                <a:gd name="T53" fmla="*/ 16 h 24"/>
                <a:gd name="T54" fmla="*/ 5 w 23"/>
                <a:gd name="T55" fmla="*/ 19 h 24"/>
                <a:gd name="T56" fmla="*/ 8 w 23"/>
                <a:gd name="T57" fmla="*/ 21 h 24"/>
                <a:gd name="T58" fmla="*/ 11 w 23"/>
                <a:gd name="T59" fmla="*/ 22 h 24"/>
                <a:gd name="T60" fmla="*/ 15 w 23"/>
                <a:gd name="T61" fmla="*/ 21 h 24"/>
                <a:gd name="T62" fmla="*/ 18 w 23"/>
                <a:gd name="T63" fmla="*/ 19 h 24"/>
                <a:gd name="T64" fmla="*/ 20 w 23"/>
                <a:gd name="T65" fmla="*/ 16 h 24"/>
                <a:gd name="T66" fmla="*/ 21 w 23"/>
                <a:gd name="T67" fmla="*/ 12 h 24"/>
                <a:gd name="T68" fmla="*/ 9 w 23"/>
                <a:gd name="T69" fmla="*/ 19 h 24"/>
                <a:gd name="T70" fmla="*/ 7 w 23"/>
                <a:gd name="T71" fmla="*/ 19 h 24"/>
                <a:gd name="T72" fmla="*/ 7 w 23"/>
                <a:gd name="T73" fmla="*/ 5 h 24"/>
                <a:gd name="T74" fmla="*/ 12 w 23"/>
                <a:gd name="T75" fmla="*/ 5 h 24"/>
                <a:gd name="T76" fmla="*/ 16 w 23"/>
                <a:gd name="T77" fmla="*/ 6 h 24"/>
                <a:gd name="T78" fmla="*/ 17 w 23"/>
                <a:gd name="T79" fmla="*/ 9 h 24"/>
                <a:gd name="T80" fmla="*/ 16 w 23"/>
                <a:gd name="T81" fmla="*/ 12 h 24"/>
                <a:gd name="T82" fmla="*/ 13 w 23"/>
                <a:gd name="T83" fmla="*/ 13 h 24"/>
                <a:gd name="T84" fmla="*/ 17 w 23"/>
                <a:gd name="T85" fmla="*/ 19 h 24"/>
                <a:gd name="T86" fmla="*/ 15 w 23"/>
                <a:gd name="T87" fmla="*/ 19 h 24"/>
                <a:gd name="T88" fmla="*/ 11 w 23"/>
                <a:gd name="T89" fmla="*/ 13 h 24"/>
                <a:gd name="T90" fmla="*/ 9 w 23"/>
                <a:gd name="T91" fmla="*/ 13 h 24"/>
                <a:gd name="T92" fmla="*/ 9 w 23"/>
                <a:gd name="T93" fmla="*/ 19 h 24"/>
                <a:gd name="T94" fmla="*/ 11 w 23"/>
                <a:gd name="T95" fmla="*/ 11 h 24"/>
                <a:gd name="T96" fmla="*/ 13 w 23"/>
                <a:gd name="T97" fmla="*/ 11 h 24"/>
                <a:gd name="T98" fmla="*/ 14 w 23"/>
                <a:gd name="T99" fmla="*/ 11 h 24"/>
                <a:gd name="T100" fmla="*/ 14 w 23"/>
                <a:gd name="T101" fmla="*/ 10 h 24"/>
                <a:gd name="T102" fmla="*/ 15 w 23"/>
                <a:gd name="T103" fmla="*/ 9 h 24"/>
                <a:gd name="T104" fmla="*/ 14 w 23"/>
                <a:gd name="T105" fmla="*/ 8 h 24"/>
                <a:gd name="T106" fmla="*/ 14 w 23"/>
                <a:gd name="T107" fmla="*/ 8 h 24"/>
                <a:gd name="T108" fmla="*/ 13 w 23"/>
                <a:gd name="T109" fmla="*/ 7 h 24"/>
                <a:gd name="T110" fmla="*/ 12 w 23"/>
                <a:gd name="T111" fmla="*/ 7 h 24"/>
                <a:gd name="T112" fmla="*/ 9 w 23"/>
                <a:gd name="T113" fmla="*/ 7 h 24"/>
                <a:gd name="T114" fmla="*/ 9 w 23"/>
                <a:gd name="T115" fmla="*/ 11 h 24"/>
                <a:gd name="T116" fmla="*/ 11 w 23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14"/>
                    <a:pt x="23" y="15"/>
                    <a:pt x="22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2"/>
                    <a:pt x="17" y="22"/>
                    <a:pt x="16" y="23"/>
                  </a:cubicBezTo>
                  <a:cubicBezTo>
                    <a:pt x="14" y="24"/>
                    <a:pt x="13" y="24"/>
                    <a:pt x="11" y="24"/>
                  </a:cubicBezTo>
                  <a:cubicBezTo>
                    <a:pt x="10" y="24"/>
                    <a:pt x="8" y="23"/>
                    <a:pt x="7" y="23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23" y="8"/>
                    <a:pt x="23" y="10"/>
                    <a:pt x="23" y="12"/>
                  </a:cubicBezTo>
                  <a:close/>
                  <a:moveTo>
                    <a:pt x="21" y="12"/>
                  </a:moveTo>
                  <a:cubicBezTo>
                    <a:pt x="21" y="10"/>
                    <a:pt x="20" y="9"/>
                    <a:pt x="20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20"/>
                    <a:pt x="6" y="20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5"/>
                    <a:pt x="21" y="13"/>
                    <a:pt x="21" y="12"/>
                  </a:cubicBezTo>
                  <a:close/>
                  <a:moveTo>
                    <a:pt x="9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6" y="11"/>
                    <a:pt x="16" y="12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9" y="19"/>
                  </a:lnTo>
                  <a:close/>
                  <a:moveTo>
                    <a:pt x="11" y="11"/>
                  </a:move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A3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F14F0D-B462-4996-9444-C870E1B72BE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" y="6525767"/>
            <a:ext cx="12188977" cy="3322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094" y="476148"/>
            <a:ext cx="10255046" cy="637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094" y="1206090"/>
            <a:ext cx="11481620" cy="491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7" y="6130208"/>
            <a:ext cx="1093592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9146" y="6503836"/>
            <a:ext cx="508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5089AC87-E3D4-41CC-8321-5250AFF05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5273" y="6598577"/>
            <a:ext cx="31470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2019 First Databank UK Ltd. Part of the Hearst Health network</a:t>
            </a:r>
          </a:p>
        </p:txBody>
      </p:sp>
    </p:spTree>
    <p:extLst>
      <p:ext uri="{BB962C8B-B14F-4D97-AF65-F5344CB8AC3E}">
        <p14:creationId xmlns:p14="http://schemas.microsoft.com/office/powerpoint/2010/main" val="301056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1" r:id="rId3"/>
    <p:sldLayoutId id="2147483694" r:id="rId4"/>
    <p:sldLayoutId id="2147483695" r:id="rId5"/>
    <p:sldLayoutId id="214748369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90" r:id="rId13"/>
    <p:sldLayoutId id="2147483693" r:id="rId14"/>
    <p:sldLayoutId id="2147483669" r:id="rId15"/>
    <p:sldLayoutId id="2147483674" r:id="rId16"/>
    <p:sldLayoutId id="2147483715" r:id="rId17"/>
    <p:sldLayoutId id="2147483675" r:id="rId18"/>
    <p:sldLayoutId id="2147483723" r:id="rId19"/>
    <p:sldLayoutId id="2147483724" r:id="rId20"/>
    <p:sldLayoutId id="2147483677" r:id="rId21"/>
    <p:sldLayoutId id="2147483712" r:id="rId22"/>
    <p:sldLayoutId id="2147483678" r:id="rId23"/>
    <p:sldLayoutId id="2147483679" r:id="rId24"/>
    <p:sldLayoutId id="2147483685" r:id="rId25"/>
    <p:sldLayoutId id="2147483686" r:id="rId26"/>
    <p:sldLayoutId id="2147483687" r:id="rId27"/>
    <p:sldLayoutId id="2147483713" r:id="rId28"/>
    <p:sldLayoutId id="2147483725" r:id="rId29"/>
    <p:sldLayoutId id="2147483716" r:id="rId30"/>
    <p:sldLayoutId id="2147483710" r:id="rId31"/>
    <p:sldLayoutId id="2147483711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7800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6688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Gotham Book" pitchFamily="50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8975" indent="-177800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interactive.fdbhealth.com/optimiserxwebin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ablet">
            <a:extLst>
              <a:ext uri="{FF2B5EF4-FFF2-40B4-BE49-F238E27FC236}">
                <a16:creationId xmlns:a16="http://schemas.microsoft.com/office/drawing/2014/main" id="{6381072E-2689-4B32-83EA-924B10CDF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1826" y="1581485"/>
            <a:ext cx="5978575" cy="59785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8FC4FB-2568-48DA-8D7F-410A280E1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4253"/>
            <a:ext cx="9198705" cy="914401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How FDB OptimiseRx supports your PCN and Practices</a:t>
            </a:r>
            <a:br>
              <a:rPr lang="en-GB" b="0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A2CD5B-61FA-48E6-AFF5-99446441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60648" y="1555162"/>
            <a:ext cx="7451153" cy="625833"/>
          </a:xfrm>
        </p:spPr>
        <p:txBody>
          <a:bodyPr/>
          <a:lstStyle/>
          <a:p>
            <a:pPr algn="ctr"/>
            <a:r>
              <a:rPr lang="en-GB" dirty="0"/>
              <a:t>Join us for a lunchtime learning session and Q&amp;A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49227C-C4A1-4AAC-9027-938A8E9CE9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297" y="2753338"/>
            <a:ext cx="6327529" cy="1351323"/>
          </a:xfrm>
        </p:spPr>
        <p:txBody>
          <a:bodyPr/>
          <a:lstStyle/>
          <a:p>
            <a:br>
              <a:rPr lang="en-GB" sz="1200" dirty="0"/>
            </a:br>
            <a:r>
              <a:rPr lang="en-GB" sz="1200" b="1" dirty="0"/>
              <a:t>In collaboration with your CCG </a:t>
            </a:r>
            <a:r>
              <a:rPr lang="en-GB" sz="1200" dirty="0"/>
              <a:t>we are running lunchtime learning sessions to learn more about the OptimiseRx pop-ups, how they work and areas they can support you.</a:t>
            </a:r>
            <a:br>
              <a:rPr lang="en-GB" sz="1200" dirty="0"/>
            </a:br>
            <a:br>
              <a:rPr lang="en-GB" sz="1200" dirty="0"/>
            </a:br>
            <a:r>
              <a:rPr lang="en-GB" sz="1200" dirty="0"/>
              <a:t>What we will cover: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How </a:t>
            </a:r>
            <a:r>
              <a:rPr lang="en-GB" sz="1200" dirty="0" err="1"/>
              <a:t>OptimiseRx</a:t>
            </a:r>
            <a:r>
              <a:rPr lang="en-GB" sz="1200" dirty="0"/>
              <a:t> works; from online portal to point of care messaging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The content and informatics behind the messages you see, referencing National Guidance and local prescribing priorities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The results it delivers including best practice guidance around AKI and ACB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How </a:t>
            </a:r>
            <a:r>
              <a:rPr lang="en-GB" sz="1200" dirty="0" err="1"/>
              <a:t>OptimiseRx</a:t>
            </a:r>
            <a:r>
              <a:rPr lang="en-GB" sz="1200" dirty="0"/>
              <a:t> supports the Network DES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Q&amp;A </a:t>
            </a:r>
            <a:r>
              <a:rPr lang="en-GB" sz="1200" b="1" dirty="0"/>
              <a:t>Presenters: </a:t>
            </a:r>
          </a:p>
          <a:p>
            <a:pPr marL="515938" lvl="1" indent="-171450"/>
            <a:r>
              <a:rPr lang="en-GB" sz="1100" b="1" dirty="0"/>
              <a:t>Helen Orton, </a:t>
            </a:r>
            <a:r>
              <a:rPr lang="en-GB" sz="1100" b="1" dirty="0" err="1"/>
              <a:t>MRPharmS</a:t>
            </a:r>
            <a:r>
              <a:rPr lang="en-GB" sz="1100" b="1" dirty="0"/>
              <a:t>, Clinical Account Manager, FDB   </a:t>
            </a:r>
          </a:p>
          <a:p>
            <a:pPr marL="515938" lvl="1" indent="-171450"/>
            <a:r>
              <a:rPr lang="en-GB" sz="1100" b="1"/>
              <a:t>Ben Welford, </a:t>
            </a:r>
            <a:r>
              <a:rPr lang="en-US" sz="1100" b="1" dirty="0" err="1"/>
              <a:t>MPharm</a:t>
            </a:r>
            <a:r>
              <a:rPr lang="en-US" sz="1100" b="1" dirty="0"/>
              <a:t>, Clinical Account Manager, FDB</a:t>
            </a:r>
            <a:endParaRPr lang="en-GB" sz="1100" b="1" dirty="0"/>
          </a:p>
          <a:p>
            <a:endParaRPr lang="en-GB" sz="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6FC0F-BCFF-43C1-B3EB-DB7B3CB21802}"/>
              </a:ext>
            </a:extLst>
          </p:cNvPr>
          <p:cNvSpPr txBox="1"/>
          <p:nvPr/>
        </p:nvSpPr>
        <p:spPr>
          <a:xfrm>
            <a:off x="7420660" y="3428999"/>
            <a:ext cx="452011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GB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Thursday August 6th 1:00PM – 1:45PM</a:t>
            </a:r>
            <a:br>
              <a:rPr lang="en-GB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or</a:t>
            </a:r>
          </a:p>
          <a:p>
            <a:pPr algn="ctr"/>
            <a:r>
              <a:rPr lang="en-GB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Tuesday August 11th 1:00PM – 1:45PM</a:t>
            </a:r>
          </a:p>
          <a:p>
            <a:pPr algn="ctr"/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GB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Register today! </a:t>
            </a:r>
          </a:p>
          <a:p>
            <a:pPr algn="ctr"/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GB" sz="1400" dirty="0">
                <a:hlinkClick r:id="rId4"/>
              </a:rPr>
              <a:t>https://interactive.fdbhealth.com/optimiserxwebinar</a:t>
            </a:r>
            <a:br>
              <a:rPr lang="en-GB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233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EW FDB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3A63"/>
      </a:accent1>
      <a:accent2>
        <a:srgbClr val="672CBF"/>
      </a:accent2>
      <a:accent3>
        <a:srgbClr val="EA732F"/>
      </a:accent3>
      <a:accent4>
        <a:srgbClr val="A2B50B"/>
      </a:accent4>
      <a:accent5>
        <a:srgbClr val="3D70B2"/>
      </a:accent5>
      <a:accent6>
        <a:srgbClr val="DEDFE1"/>
      </a:accent6>
      <a:hlink>
        <a:srgbClr val="003A63"/>
      </a:hlink>
      <a:folHlink>
        <a:srgbClr val="FFB800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alpha val="64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9E9804FEA554BB62C264FC9A11166" ma:contentTypeVersion="13" ma:contentTypeDescription="Create a new document." ma:contentTypeScope="" ma:versionID="eb23ee6dfd66f243c500a7559cc67bd9">
  <xsd:schema xmlns:xsd="http://www.w3.org/2001/XMLSchema" xmlns:xs="http://www.w3.org/2001/XMLSchema" xmlns:p="http://schemas.microsoft.com/office/2006/metadata/properties" xmlns:ns3="7b8c4f74-8a96-474a-92eb-7aa3a552396b" xmlns:ns4="0f0d28e0-f8a9-40ee-9af1-6addf87f8b36" targetNamespace="http://schemas.microsoft.com/office/2006/metadata/properties" ma:root="true" ma:fieldsID="2fb4c06a57cd9f93276aef5bcdaca28b" ns3:_="" ns4:_="">
    <xsd:import namespace="7b8c4f74-8a96-474a-92eb-7aa3a552396b"/>
    <xsd:import namespace="0f0d28e0-f8a9-40ee-9af1-6addf87f8b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c4f74-8a96-474a-92eb-7aa3a55239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d28e0-f8a9-40ee-9af1-6addf87f8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74DDA9-9736-4C64-BE85-FBB58A87A35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0f0d28e0-f8a9-40ee-9af1-6addf87f8b36"/>
    <ds:schemaRef ds:uri="7b8c4f74-8a96-474a-92eb-7aa3a552396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EC07BA-4D4C-4876-B83F-5F6EFF53C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c4f74-8a96-474a-92eb-7aa3a552396b"/>
    <ds:schemaRef ds:uri="0f0d28e0-f8a9-40ee-9af1-6addf87f8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249081-2E43-45A7-B564-3FD47E6BCA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Gotham Book</vt:lpstr>
      <vt:lpstr>Office Theme</vt:lpstr>
      <vt:lpstr> How FDB OptimiseRx supports your PCN and Practices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PCN / End –user Webinars</dc:title>
  <dc:creator>Mendham, Gemma</dc:creator>
  <cp:lastModifiedBy>Welford, Ben</cp:lastModifiedBy>
  <cp:revision>19</cp:revision>
  <dcterms:created xsi:type="dcterms:W3CDTF">2020-07-07T11:38:17Z</dcterms:created>
  <dcterms:modified xsi:type="dcterms:W3CDTF">2020-07-23T12:58:27Z</dcterms:modified>
</cp:coreProperties>
</file>