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36"/>
  </p:notesMasterIdLst>
  <p:handoutMasterIdLst>
    <p:handoutMasterId r:id="rId37"/>
  </p:handoutMasterIdLst>
  <p:sldIdLst>
    <p:sldId id="1478" r:id="rId5"/>
    <p:sldId id="3115" r:id="rId6"/>
    <p:sldId id="3119" r:id="rId7"/>
    <p:sldId id="3139" r:id="rId8"/>
    <p:sldId id="3120" r:id="rId9"/>
    <p:sldId id="3121" r:id="rId10"/>
    <p:sldId id="3122" r:id="rId11"/>
    <p:sldId id="3123" r:id="rId12"/>
    <p:sldId id="3085" r:id="rId13"/>
    <p:sldId id="3097" r:id="rId14"/>
    <p:sldId id="3086" r:id="rId15"/>
    <p:sldId id="3124" r:id="rId16"/>
    <p:sldId id="3116" r:id="rId17"/>
    <p:sldId id="3117" r:id="rId18"/>
    <p:sldId id="3125" r:id="rId19"/>
    <p:sldId id="3126" r:id="rId20"/>
    <p:sldId id="3127" r:id="rId21"/>
    <p:sldId id="1480" r:id="rId22"/>
    <p:sldId id="3128" r:id="rId23"/>
    <p:sldId id="3129" r:id="rId24"/>
    <p:sldId id="3130" r:id="rId25"/>
    <p:sldId id="3131" r:id="rId26"/>
    <p:sldId id="3132" r:id="rId27"/>
    <p:sldId id="3134" r:id="rId28"/>
    <p:sldId id="3135" r:id="rId29"/>
    <p:sldId id="3133" r:id="rId30"/>
    <p:sldId id="3136" r:id="rId31"/>
    <p:sldId id="3137" r:id="rId32"/>
    <p:sldId id="3138" r:id="rId33"/>
    <p:sldId id="1491" r:id="rId34"/>
    <p:sldId id="15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4"/>
    <a:srgbClr val="9AB6D1"/>
    <a:srgbClr val="346EA3"/>
    <a:srgbClr val="9250A8"/>
    <a:srgbClr val="003C63"/>
    <a:srgbClr val="AAAAAA"/>
    <a:srgbClr val="7F7F7F"/>
    <a:srgbClr val="565556"/>
    <a:srgbClr val="282828"/>
    <a:srgbClr val="6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E6EA8-3D5B-400A-B836-B99A80DF7190}" v="516" dt="2024-03-03T12:52:50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Clement" userId="62315b3ed8adaca7" providerId="LiveId" clId="{C9FE6EA8-3D5B-400A-B836-B99A80DF7190}"/>
    <pc:docChg chg="undo custSel addSld delSld modSld sldOrd">
      <pc:chgData name="Will Clement" userId="62315b3ed8adaca7" providerId="LiveId" clId="{C9FE6EA8-3D5B-400A-B836-B99A80DF7190}" dt="2024-03-03T12:52:50.236" v="1011" actId="20577"/>
      <pc:docMkLst>
        <pc:docMk/>
      </pc:docMkLst>
      <pc:sldChg chg="addSp delSp modSp del mod">
        <pc:chgData name="Will Clement" userId="62315b3ed8adaca7" providerId="LiveId" clId="{C9FE6EA8-3D5B-400A-B836-B99A80DF7190}" dt="2024-02-29T12:31:39.534" v="82" actId="47"/>
        <pc:sldMkLst>
          <pc:docMk/>
          <pc:sldMk cId="972005540" sldId="259"/>
        </pc:sldMkLst>
        <pc:spChg chg="add del mod">
          <ac:chgData name="Will Clement" userId="62315b3ed8adaca7" providerId="LiveId" clId="{C9FE6EA8-3D5B-400A-B836-B99A80DF7190}" dt="2024-02-29T12:30:18.001" v="59" actId="478"/>
          <ac:spMkLst>
            <pc:docMk/>
            <pc:sldMk cId="972005540" sldId="259"/>
            <ac:spMk id="3" creationId="{1CFB4B3F-6DDB-D72E-B133-4502D6387001}"/>
          </ac:spMkLst>
        </pc:spChg>
        <pc:picChg chg="del">
          <ac:chgData name="Will Clement" userId="62315b3ed8adaca7" providerId="LiveId" clId="{C9FE6EA8-3D5B-400A-B836-B99A80DF7190}" dt="2024-02-29T12:30:15.994" v="58" actId="478"/>
          <ac:picMkLst>
            <pc:docMk/>
            <pc:sldMk cId="972005540" sldId="259"/>
            <ac:picMk id="13" creationId="{066FE296-3466-420F-AD6C-D3A37B973B7D}"/>
          </ac:picMkLst>
        </pc:picChg>
      </pc:sldChg>
      <pc:sldChg chg="del ord">
        <pc:chgData name="Will Clement" userId="62315b3ed8adaca7" providerId="LiveId" clId="{C9FE6EA8-3D5B-400A-B836-B99A80DF7190}" dt="2024-02-29T15:40:25.050" v="268" actId="47"/>
        <pc:sldMkLst>
          <pc:docMk/>
          <pc:sldMk cId="873048093" sldId="260"/>
        </pc:sldMkLst>
      </pc:sldChg>
      <pc:sldChg chg="del">
        <pc:chgData name="Will Clement" userId="62315b3ed8adaca7" providerId="LiveId" clId="{C9FE6EA8-3D5B-400A-B836-B99A80DF7190}" dt="2024-02-29T12:41:37.920" v="241" actId="2696"/>
        <pc:sldMkLst>
          <pc:docMk/>
          <pc:sldMk cId="3589737770" sldId="260"/>
        </pc:sldMkLst>
      </pc:sldChg>
      <pc:sldChg chg="del">
        <pc:chgData name="Will Clement" userId="62315b3ed8adaca7" providerId="LiveId" clId="{C9FE6EA8-3D5B-400A-B836-B99A80DF7190}" dt="2024-02-29T15:41:34.665" v="276" actId="47"/>
        <pc:sldMkLst>
          <pc:docMk/>
          <pc:sldMk cId="3958021944" sldId="262"/>
        </pc:sldMkLst>
      </pc:sldChg>
      <pc:sldChg chg="del">
        <pc:chgData name="Will Clement" userId="62315b3ed8adaca7" providerId="LiveId" clId="{C9FE6EA8-3D5B-400A-B836-B99A80DF7190}" dt="2024-02-29T12:40:15.135" v="236" actId="47"/>
        <pc:sldMkLst>
          <pc:docMk/>
          <pc:sldMk cId="2260955757" sldId="264"/>
        </pc:sldMkLst>
      </pc:sldChg>
      <pc:sldChg chg="delSp modSp del mod">
        <pc:chgData name="Will Clement" userId="62315b3ed8adaca7" providerId="LiveId" clId="{C9FE6EA8-3D5B-400A-B836-B99A80DF7190}" dt="2024-02-29T15:41:10.437" v="272" actId="47"/>
        <pc:sldMkLst>
          <pc:docMk/>
          <pc:sldMk cId="2605761384" sldId="294"/>
        </pc:sldMkLst>
        <pc:spChg chg="mod">
          <ac:chgData name="Will Clement" userId="62315b3ed8adaca7" providerId="LiveId" clId="{C9FE6EA8-3D5B-400A-B836-B99A80DF7190}" dt="2024-02-29T12:40:01.594" v="234" actId="20577"/>
          <ac:spMkLst>
            <pc:docMk/>
            <pc:sldMk cId="2605761384" sldId="294"/>
            <ac:spMk id="16" creationId="{1DCFA8A2-3FB8-48CA-933D-0800A9D2A2A2}"/>
          </ac:spMkLst>
        </pc:spChg>
        <pc:picChg chg="del">
          <ac:chgData name="Will Clement" userId="62315b3ed8adaca7" providerId="LiveId" clId="{C9FE6EA8-3D5B-400A-B836-B99A80DF7190}" dt="2024-02-29T12:40:07.404" v="235" actId="478"/>
          <ac:picMkLst>
            <pc:docMk/>
            <pc:sldMk cId="2605761384" sldId="294"/>
            <ac:picMk id="3" creationId="{B63087EB-E687-E58F-A2E1-59A145B33297}"/>
          </ac:picMkLst>
        </pc:picChg>
      </pc:sldChg>
      <pc:sldChg chg="del">
        <pc:chgData name="Will Clement" userId="62315b3ed8adaca7" providerId="LiveId" clId="{C9FE6EA8-3D5B-400A-B836-B99A80DF7190}" dt="2024-02-29T12:36:20.743" v="142" actId="47"/>
        <pc:sldMkLst>
          <pc:docMk/>
          <pc:sldMk cId="3255326908" sldId="314"/>
        </pc:sldMkLst>
      </pc:sldChg>
      <pc:sldChg chg="del">
        <pc:chgData name="Will Clement" userId="62315b3ed8adaca7" providerId="LiveId" clId="{C9FE6EA8-3D5B-400A-B836-B99A80DF7190}" dt="2024-02-29T12:32:03.641" v="87" actId="47"/>
        <pc:sldMkLst>
          <pc:docMk/>
          <pc:sldMk cId="4123571226" sldId="316"/>
        </pc:sldMkLst>
      </pc:sldChg>
      <pc:sldChg chg="del">
        <pc:chgData name="Will Clement" userId="62315b3ed8adaca7" providerId="LiveId" clId="{C9FE6EA8-3D5B-400A-B836-B99A80DF7190}" dt="2024-02-29T12:32:40.982" v="91" actId="47"/>
        <pc:sldMkLst>
          <pc:docMk/>
          <pc:sldMk cId="2652791971" sldId="319"/>
        </pc:sldMkLst>
      </pc:sldChg>
      <pc:sldChg chg="del">
        <pc:chgData name="Will Clement" userId="62315b3ed8adaca7" providerId="LiveId" clId="{C9FE6EA8-3D5B-400A-B836-B99A80DF7190}" dt="2024-02-29T12:37:20.970" v="155" actId="47"/>
        <pc:sldMkLst>
          <pc:docMk/>
          <pc:sldMk cId="3356973733" sldId="320"/>
        </pc:sldMkLst>
      </pc:sldChg>
      <pc:sldChg chg="del">
        <pc:chgData name="Will Clement" userId="62315b3ed8adaca7" providerId="LiveId" clId="{C9FE6EA8-3D5B-400A-B836-B99A80DF7190}" dt="2024-02-29T12:39:27.161" v="190" actId="47"/>
        <pc:sldMkLst>
          <pc:docMk/>
          <pc:sldMk cId="4067725659" sldId="321"/>
        </pc:sldMkLst>
      </pc:sldChg>
      <pc:sldChg chg="del">
        <pc:chgData name="Will Clement" userId="62315b3ed8adaca7" providerId="LiveId" clId="{C9FE6EA8-3D5B-400A-B836-B99A80DF7190}" dt="2024-02-29T12:36:06.958" v="140" actId="47"/>
        <pc:sldMkLst>
          <pc:docMk/>
          <pc:sldMk cId="776955439" sldId="322"/>
        </pc:sldMkLst>
      </pc:sldChg>
      <pc:sldChg chg="del">
        <pc:chgData name="Will Clement" userId="62315b3ed8adaca7" providerId="LiveId" clId="{C9FE6EA8-3D5B-400A-B836-B99A80DF7190}" dt="2024-02-29T12:38:27.035" v="179" actId="47"/>
        <pc:sldMkLst>
          <pc:docMk/>
          <pc:sldMk cId="3076218757" sldId="323"/>
        </pc:sldMkLst>
      </pc:sldChg>
      <pc:sldChg chg="del">
        <pc:chgData name="Will Clement" userId="62315b3ed8adaca7" providerId="LiveId" clId="{C9FE6EA8-3D5B-400A-B836-B99A80DF7190}" dt="2024-02-29T12:37:03.468" v="153" actId="47"/>
        <pc:sldMkLst>
          <pc:docMk/>
          <pc:sldMk cId="1956759817" sldId="324"/>
        </pc:sldMkLst>
      </pc:sldChg>
      <pc:sldChg chg="del">
        <pc:chgData name="Will Clement" userId="62315b3ed8adaca7" providerId="LiveId" clId="{C9FE6EA8-3D5B-400A-B836-B99A80DF7190}" dt="2024-02-29T12:37:49.498" v="172" actId="47"/>
        <pc:sldMkLst>
          <pc:docMk/>
          <pc:sldMk cId="1634277842" sldId="326"/>
        </pc:sldMkLst>
      </pc:sldChg>
      <pc:sldChg chg="del">
        <pc:chgData name="Will Clement" userId="62315b3ed8adaca7" providerId="LiveId" clId="{C9FE6EA8-3D5B-400A-B836-B99A80DF7190}" dt="2024-02-29T12:38:15.855" v="177" actId="47"/>
        <pc:sldMkLst>
          <pc:docMk/>
          <pc:sldMk cId="3166509796" sldId="327"/>
        </pc:sldMkLst>
      </pc:sldChg>
      <pc:sldChg chg="modSp del mod">
        <pc:chgData name="Will Clement" userId="62315b3ed8adaca7" providerId="LiveId" clId="{C9FE6EA8-3D5B-400A-B836-B99A80DF7190}" dt="2024-02-29T12:35:52.979" v="138" actId="47"/>
        <pc:sldMkLst>
          <pc:docMk/>
          <pc:sldMk cId="1651637187" sldId="328"/>
        </pc:sldMkLst>
        <pc:spChg chg="mod">
          <ac:chgData name="Will Clement" userId="62315b3ed8adaca7" providerId="LiveId" clId="{C9FE6EA8-3D5B-400A-B836-B99A80DF7190}" dt="2024-02-29T12:30:10.696" v="57" actId="27636"/>
          <ac:spMkLst>
            <pc:docMk/>
            <pc:sldMk cId="1651637187" sldId="328"/>
            <ac:spMk id="26" creationId="{31FAFF46-BE6C-0628-1874-316C73A1C5A3}"/>
          </ac:spMkLst>
        </pc:spChg>
      </pc:sldChg>
      <pc:sldChg chg="del">
        <pc:chgData name="Will Clement" userId="62315b3ed8adaca7" providerId="LiveId" clId="{C9FE6EA8-3D5B-400A-B836-B99A80DF7190}" dt="2024-02-29T12:38:55.467" v="185" actId="47"/>
        <pc:sldMkLst>
          <pc:docMk/>
          <pc:sldMk cId="3430886371" sldId="329"/>
        </pc:sldMkLst>
      </pc:sldChg>
      <pc:sldChg chg="del">
        <pc:chgData name="Will Clement" userId="62315b3ed8adaca7" providerId="LiveId" clId="{C9FE6EA8-3D5B-400A-B836-B99A80DF7190}" dt="2024-02-29T12:39:11.154" v="188" actId="47"/>
        <pc:sldMkLst>
          <pc:docMk/>
          <pc:sldMk cId="3589844266" sldId="330"/>
        </pc:sldMkLst>
      </pc:sldChg>
      <pc:sldChg chg="del">
        <pc:chgData name="Will Clement" userId="62315b3ed8adaca7" providerId="LiveId" clId="{C9FE6EA8-3D5B-400A-B836-B99A80DF7190}" dt="2024-02-29T12:35:26.808" v="136" actId="47"/>
        <pc:sldMkLst>
          <pc:docMk/>
          <pc:sldMk cId="2939007302" sldId="331"/>
        </pc:sldMkLst>
      </pc:sldChg>
      <pc:sldChg chg="del">
        <pc:chgData name="Will Clement" userId="62315b3ed8adaca7" providerId="LiveId" clId="{C9FE6EA8-3D5B-400A-B836-B99A80DF7190}" dt="2024-02-29T12:32:55.879" v="93" actId="47"/>
        <pc:sldMkLst>
          <pc:docMk/>
          <pc:sldMk cId="4133292938" sldId="332"/>
        </pc:sldMkLst>
      </pc:sldChg>
      <pc:sldChg chg="del">
        <pc:chgData name="Will Clement" userId="62315b3ed8adaca7" providerId="LiveId" clId="{C9FE6EA8-3D5B-400A-B836-B99A80DF7190}" dt="2024-02-29T12:32:25.714" v="89" actId="47"/>
        <pc:sldMkLst>
          <pc:docMk/>
          <pc:sldMk cId="3207739961" sldId="333"/>
        </pc:sldMkLst>
      </pc:sldChg>
      <pc:sldChg chg="del">
        <pc:chgData name="Will Clement" userId="62315b3ed8adaca7" providerId="LiveId" clId="{C9FE6EA8-3D5B-400A-B836-B99A80DF7190}" dt="2024-02-29T12:39:31.566" v="191" actId="47"/>
        <pc:sldMkLst>
          <pc:docMk/>
          <pc:sldMk cId="3163241674" sldId="334"/>
        </pc:sldMkLst>
      </pc:sldChg>
      <pc:sldChg chg="modSp mod">
        <pc:chgData name="Will Clement" userId="62315b3ed8adaca7" providerId="LiveId" clId="{C9FE6EA8-3D5B-400A-B836-B99A80DF7190}" dt="2024-02-29T15:45:09.937" v="334" actId="120"/>
        <pc:sldMkLst>
          <pc:docMk/>
          <pc:sldMk cId="2057860291" sldId="1478"/>
        </pc:sldMkLst>
        <pc:spChg chg="mod">
          <ac:chgData name="Will Clement" userId="62315b3ed8adaca7" providerId="LiveId" clId="{C9FE6EA8-3D5B-400A-B836-B99A80DF7190}" dt="2024-02-29T15:45:09.937" v="334" actId="120"/>
          <ac:spMkLst>
            <pc:docMk/>
            <pc:sldMk cId="2057860291" sldId="1478"/>
            <ac:spMk id="4" creationId="{03CBF201-7D53-4844-BCDD-82DDA5BFE595}"/>
          </ac:spMkLst>
        </pc:spChg>
        <pc:spChg chg="mod">
          <ac:chgData name="Will Clement" userId="62315b3ed8adaca7" providerId="LiveId" clId="{C9FE6EA8-3D5B-400A-B836-B99A80DF7190}" dt="2024-02-29T15:44:41.543" v="284" actId="1076"/>
          <ac:spMkLst>
            <pc:docMk/>
            <pc:sldMk cId="2057860291" sldId="1478"/>
            <ac:spMk id="5" creationId="{F78CC359-6219-F64E-B761-FD63DF305511}"/>
          </ac:spMkLst>
        </pc:spChg>
      </pc:sldChg>
      <pc:sldChg chg="del">
        <pc:chgData name="Will Clement" userId="62315b3ed8adaca7" providerId="LiveId" clId="{C9FE6EA8-3D5B-400A-B836-B99A80DF7190}" dt="2024-02-29T12:33:10.815" v="94" actId="47"/>
        <pc:sldMkLst>
          <pc:docMk/>
          <pc:sldMk cId="1734391639" sldId="1479"/>
        </pc:sldMkLst>
      </pc:sldChg>
      <pc:sldChg chg="add del ord">
        <pc:chgData name="Will Clement" userId="62315b3ed8adaca7" providerId="LiveId" clId="{C9FE6EA8-3D5B-400A-B836-B99A80DF7190}" dt="2024-02-29T12:40:30.547" v="239"/>
        <pc:sldMkLst>
          <pc:docMk/>
          <pc:sldMk cId="1871966797" sldId="1480"/>
        </pc:sldMkLst>
      </pc:sldChg>
      <pc:sldChg chg="del">
        <pc:chgData name="Will Clement" userId="62315b3ed8adaca7" providerId="LiveId" clId="{C9FE6EA8-3D5B-400A-B836-B99A80DF7190}" dt="2024-02-29T12:40:20.150" v="237" actId="47"/>
        <pc:sldMkLst>
          <pc:docMk/>
          <pc:sldMk cId="1294502073" sldId="1481"/>
        </pc:sldMkLst>
      </pc:sldChg>
      <pc:sldChg chg="del">
        <pc:chgData name="Will Clement" userId="62315b3ed8adaca7" providerId="LiveId" clId="{C9FE6EA8-3D5B-400A-B836-B99A80DF7190}" dt="2024-02-29T12:33:27.998" v="97" actId="47"/>
        <pc:sldMkLst>
          <pc:docMk/>
          <pc:sldMk cId="380409029" sldId="1484"/>
        </pc:sldMkLst>
      </pc:sldChg>
      <pc:sldChg chg="del">
        <pc:chgData name="Will Clement" userId="62315b3ed8adaca7" providerId="LiveId" clId="{C9FE6EA8-3D5B-400A-B836-B99A80DF7190}" dt="2024-02-29T12:33:29.304" v="98" actId="47"/>
        <pc:sldMkLst>
          <pc:docMk/>
          <pc:sldMk cId="1113226642" sldId="1486"/>
        </pc:sldMkLst>
      </pc:sldChg>
      <pc:sldChg chg="delSp modSp mod">
        <pc:chgData name="Will Clement" userId="62315b3ed8adaca7" providerId="LiveId" clId="{C9FE6EA8-3D5B-400A-B836-B99A80DF7190}" dt="2024-02-29T15:39:23.982" v="259" actId="478"/>
        <pc:sldMkLst>
          <pc:docMk/>
          <pc:sldMk cId="267156257" sldId="1491"/>
        </pc:sldMkLst>
        <pc:spChg chg="mod">
          <ac:chgData name="Will Clement" userId="62315b3ed8adaca7" providerId="LiveId" clId="{C9FE6EA8-3D5B-400A-B836-B99A80DF7190}" dt="2024-02-29T12:42:04.733" v="258" actId="20577"/>
          <ac:spMkLst>
            <pc:docMk/>
            <pc:sldMk cId="267156257" sldId="1491"/>
            <ac:spMk id="2" creationId="{9E2C4C6C-8CE9-4644-AD5E-3AF467AF308B}"/>
          </ac:spMkLst>
        </pc:spChg>
        <pc:spChg chg="del">
          <ac:chgData name="Will Clement" userId="62315b3ed8adaca7" providerId="LiveId" clId="{C9FE6EA8-3D5B-400A-B836-B99A80DF7190}" dt="2024-02-29T15:39:23.982" v="259" actId="478"/>
          <ac:spMkLst>
            <pc:docMk/>
            <pc:sldMk cId="267156257" sldId="1491"/>
            <ac:spMk id="3" creationId="{B80A8F84-05CB-4504-9480-5CEE97A9E7F5}"/>
          </ac:spMkLst>
        </pc:spChg>
      </pc:sldChg>
      <pc:sldChg chg="del">
        <pc:chgData name="Will Clement" userId="62315b3ed8adaca7" providerId="LiveId" clId="{C9FE6EA8-3D5B-400A-B836-B99A80DF7190}" dt="2024-02-29T12:33:32.390" v="99" actId="47"/>
        <pc:sldMkLst>
          <pc:docMk/>
          <pc:sldMk cId="3506895465" sldId="1492"/>
        </pc:sldMkLst>
      </pc:sldChg>
      <pc:sldChg chg="del">
        <pc:chgData name="Will Clement" userId="62315b3ed8adaca7" providerId="LiveId" clId="{C9FE6EA8-3D5B-400A-B836-B99A80DF7190}" dt="2024-02-29T12:33:33.713" v="100" actId="47"/>
        <pc:sldMkLst>
          <pc:docMk/>
          <pc:sldMk cId="3210475188" sldId="1493"/>
        </pc:sldMkLst>
      </pc:sldChg>
      <pc:sldChg chg="del">
        <pc:chgData name="Will Clement" userId="62315b3ed8adaca7" providerId="LiveId" clId="{C9FE6EA8-3D5B-400A-B836-B99A80DF7190}" dt="2024-02-29T12:33:35.609" v="101" actId="47"/>
        <pc:sldMkLst>
          <pc:docMk/>
          <pc:sldMk cId="116021657" sldId="1495"/>
        </pc:sldMkLst>
      </pc:sldChg>
      <pc:sldChg chg="del">
        <pc:chgData name="Will Clement" userId="62315b3ed8adaca7" providerId="LiveId" clId="{C9FE6EA8-3D5B-400A-B836-B99A80DF7190}" dt="2024-02-29T12:33:36.742" v="102" actId="47"/>
        <pc:sldMkLst>
          <pc:docMk/>
          <pc:sldMk cId="1763834518" sldId="1496"/>
        </pc:sldMkLst>
      </pc:sldChg>
      <pc:sldChg chg="del">
        <pc:chgData name="Will Clement" userId="62315b3ed8adaca7" providerId="LiveId" clId="{C9FE6EA8-3D5B-400A-B836-B99A80DF7190}" dt="2024-02-29T12:33:38.171" v="103" actId="47"/>
        <pc:sldMkLst>
          <pc:docMk/>
          <pc:sldMk cId="344432027" sldId="1497"/>
        </pc:sldMkLst>
      </pc:sldChg>
      <pc:sldChg chg="del">
        <pc:chgData name="Will Clement" userId="62315b3ed8adaca7" providerId="LiveId" clId="{C9FE6EA8-3D5B-400A-B836-B99A80DF7190}" dt="2024-02-29T12:33:40.257" v="104" actId="47"/>
        <pc:sldMkLst>
          <pc:docMk/>
          <pc:sldMk cId="393082397" sldId="1498"/>
        </pc:sldMkLst>
      </pc:sldChg>
      <pc:sldChg chg="del">
        <pc:chgData name="Will Clement" userId="62315b3ed8adaca7" providerId="LiveId" clId="{C9FE6EA8-3D5B-400A-B836-B99A80DF7190}" dt="2024-02-29T12:33:42.788" v="106" actId="47"/>
        <pc:sldMkLst>
          <pc:docMk/>
          <pc:sldMk cId="546962276" sldId="1499"/>
        </pc:sldMkLst>
      </pc:sldChg>
      <pc:sldChg chg="del">
        <pc:chgData name="Will Clement" userId="62315b3ed8adaca7" providerId="LiveId" clId="{C9FE6EA8-3D5B-400A-B836-B99A80DF7190}" dt="2024-02-29T12:33:51.930" v="112" actId="47"/>
        <pc:sldMkLst>
          <pc:docMk/>
          <pc:sldMk cId="3222111796" sldId="1500"/>
        </pc:sldMkLst>
      </pc:sldChg>
      <pc:sldChg chg="del">
        <pc:chgData name="Will Clement" userId="62315b3ed8adaca7" providerId="LiveId" clId="{C9FE6EA8-3D5B-400A-B836-B99A80DF7190}" dt="2024-02-29T12:33:41.487" v="105" actId="47"/>
        <pc:sldMkLst>
          <pc:docMk/>
          <pc:sldMk cId="3609609750" sldId="1501"/>
        </pc:sldMkLst>
      </pc:sldChg>
      <pc:sldChg chg="del">
        <pc:chgData name="Will Clement" userId="62315b3ed8adaca7" providerId="LiveId" clId="{C9FE6EA8-3D5B-400A-B836-B99A80DF7190}" dt="2024-02-29T12:33:52.961" v="113" actId="47"/>
        <pc:sldMkLst>
          <pc:docMk/>
          <pc:sldMk cId="2398823240" sldId="1502"/>
        </pc:sldMkLst>
      </pc:sldChg>
      <pc:sldChg chg="del">
        <pc:chgData name="Will Clement" userId="62315b3ed8adaca7" providerId="LiveId" clId="{C9FE6EA8-3D5B-400A-B836-B99A80DF7190}" dt="2024-02-29T12:33:54.377" v="114" actId="47"/>
        <pc:sldMkLst>
          <pc:docMk/>
          <pc:sldMk cId="1403327964" sldId="1503"/>
        </pc:sldMkLst>
      </pc:sldChg>
      <pc:sldChg chg="del">
        <pc:chgData name="Will Clement" userId="62315b3ed8adaca7" providerId="LiveId" clId="{C9FE6EA8-3D5B-400A-B836-B99A80DF7190}" dt="2024-02-29T12:33:56.499" v="115" actId="47"/>
        <pc:sldMkLst>
          <pc:docMk/>
          <pc:sldMk cId="2844602345" sldId="1506"/>
        </pc:sldMkLst>
      </pc:sldChg>
      <pc:sldChg chg="del">
        <pc:chgData name="Will Clement" userId="62315b3ed8adaca7" providerId="LiveId" clId="{C9FE6EA8-3D5B-400A-B836-B99A80DF7190}" dt="2024-02-29T12:33:57.694" v="116" actId="47"/>
        <pc:sldMkLst>
          <pc:docMk/>
          <pc:sldMk cId="50315908" sldId="1508"/>
        </pc:sldMkLst>
      </pc:sldChg>
      <pc:sldChg chg="del">
        <pc:chgData name="Will Clement" userId="62315b3ed8adaca7" providerId="LiveId" clId="{C9FE6EA8-3D5B-400A-B836-B99A80DF7190}" dt="2024-02-29T12:33:58.751" v="117" actId="47"/>
        <pc:sldMkLst>
          <pc:docMk/>
          <pc:sldMk cId="1073913667" sldId="1529"/>
        </pc:sldMkLst>
      </pc:sldChg>
      <pc:sldChg chg="del">
        <pc:chgData name="Will Clement" userId="62315b3ed8adaca7" providerId="LiveId" clId="{C9FE6EA8-3D5B-400A-B836-B99A80DF7190}" dt="2024-02-29T12:34:00.372" v="118" actId="47"/>
        <pc:sldMkLst>
          <pc:docMk/>
          <pc:sldMk cId="159167648" sldId="1530"/>
        </pc:sldMkLst>
      </pc:sldChg>
      <pc:sldChg chg="del">
        <pc:chgData name="Will Clement" userId="62315b3ed8adaca7" providerId="LiveId" clId="{C9FE6EA8-3D5B-400A-B836-B99A80DF7190}" dt="2024-02-29T12:41:37.920" v="241" actId="2696"/>
        <pc:sldMkLst>
          <pc:docMk/>
          <pc:sldMk cId="1760932567" sldId="3085"/>
        </pc:sldMkLst>
      </pc:sldChg>
      <pc:sldChg chg="ord">
        <pc:chgData name="Will Clement" userId="62315b3ed8adaca7" providerId="LiveId" clId="{C9FE6EA8-3D5B-400A-B836-B99A80DF7190}" dt="2024-02-29T15:40:22.622" v="267"/>
        <pc:sldMkLst>
          <pc:docMk/>
          <pc:sldMk cId="2794349339" sldId="3085"/>
        </pc:sldMkLst>
      </pc:sldChg>
      <pc:sldChg chg="modSp mod ord">
        <pc:chgData name="Will Clement" userId="62315b3ed8adaca7" providerId="LiveId" clId="{C9FE6EA8-3D5B-400A-B836-B99A80DF7190}" dt="2024-03-03T12:45:39" v="925" actId="255"/>
        <pc:sldMkLst>
          <pc:docMk/>
          <pc:sldMk cId="115439947" sldId="3086"/>
        </pc:sldMkLst>
        <pc:spChg chg="mod">
          <ac:chgData name="Will Clement" userId="62315b3ed8adaca7" providerId="LiveId" clId="{C9FE6EA8-3D5B-400A-B836-B99A80DF7190}" dt="2024-03-03T12:45:39" v="925" actId="255"/>
          <ac:spMkLst>
            <pc:docMk/>
            <pc:sldMk cId="115439947" sldId="3086"/>
            <ac:spMk id="4" creationId="{9B854062-ACB3-1C6F-FDD2-5639B4AE9D75}"/>
          </ac:spMkLst>
        </pc:spChg>
      </pc:sldChg>
      <pc:sldChg chg="del">
        <pc:chgData name="Will Clement" userId="62315b3ed8adaca7" providerId="LiveId" clId="{C9FE6EA8-3D5B-400A-B836-B99A80DF7190}" dt="2024-02-29T15:41:35.508" v="277" actId="47"/>
        <pc:sldMkLst>
          <pc:docMk/>
          <pc:sldMk cId="310330526" sldId="3095"/>
        </pc:sldMkLst>
      </pc:sldChg>
      <pc:sldChg chg="del">
        <pc:chgData name="Will Clement" userId="62315b3ed8adaca7" providerId="LiveId" clId="{C9FE6EA8-3D5B-400A-B836-B99A80DF7190}" dt="2024-02-29T15:41:36.538" v="278" actId="47"/>
        <pc:sldMkLst>
          <pc:docMk/>
          <pc:sldMk cId="561956850" sldId="3096"/>
        </pc:sldMkLst>
      </pc:sldChg>
      <pc:sldChg chg="del">
        <pc:chgData name="Will Clement" userId="62315b3ed8adaca7" providerId="LiveId" clId="{C9FE6EA8-3D5B-400A-B836-B99A80DF7190}" dt="2024-02-29T12:41:37.920" v="241" actId="2696"/>
        <pc:sldMkLst>
          <pc:docMk/>
          <pc:sldMk cId="3047338334" sldId="3097"/>
        </pc:sldMkLst>
      </pc:sldChg>
      <pc:sldChg chg="del">
        <pc:chgData name="Will Clement" userId="62315b3ed8adaca7" providerId="LiveId" clId="{C9FE6EA8-3D5B-400A-B836-B99A80DF7190}" dt="2024-02-29T15:40:41.394" v="269" actId="47"/>
        <pc:sldMkLst>
          <pc:docMk/>
          <pc:sldMk cId="3915107463" sldId="3097"/>
        </pc:sldMkLst>
      </pc:sldChg>
      <pc:sldChg chg="del">
        <pc:chgData name="Will Clement" userId="62315b3ed8adaca7" providerId="LiveId" clId="{C9FE6EA8-3D5B-400A-B836-B99A80DF7190}" dt="2024-02-29T15:39:39.840" v="261" actId="47"/>
        <pc:sldMkLst>
          <pc:docMk/>
          <pc:sldMk cId="4115622776" sldId="3102"/>
        </pc:sldMkLst>
      </pc:sldChg>
      <pc:sldChg chg="del">
        <pc:chgData name="Will Clement" userId="62315b3ed8adaca7" providerId="LiveId" clId="{C9FE6EA8-3D5B-400A-B836-B99A80DF7190}" dt="2024-02-29T15:41:34.007" v="275" actId="47"/>
        <pc:sldMkLst>
          <pc:docMk/>
          <pc:sldMk cId="2123327217" sldId="3103"/>
        </pc:sldMkLst>
      </pc:sldChg>
      <pc:sldChg chg="del">
        <pc:chgData name="Will Clement" userId="62315b3ed8adaca7" providerId="LiveId" clId="{C9FE6EA8-3D5B-400A-B836-B99A80DF7190}" dt="2024-02-29T15:41:38.068" v="279" actId="47"/>
        <pc:sldMkLst>
          <pc:docMk/>
          <pc:sldMk cId="368312584" sldId="3105"/>
        </pc:sldMkLst>
      </pc:sldChg>
      <pc:sldChg chg="del">
        <pc:chgData name="Will Clement" userId="62315b3ed8adaca7" providerId="LiveId" clId="{C9FE6EA8-3D5B-400A-B836-B99A80DF7190}" dt="2024-02-29T15:39:29.465" v="260" actId="47"/>
        <pc:sldMkLst>
          <pc:docMk/>
          <pc:sldMk cId="2380600672" sldId="3106"/>
        </pc:sldMkLst>
      </pc:sldChg>
      <pc:sldChg chg="del">
        <pc:chgData name="Will Clement" userId="62315b3ed8adaca7" providerId="LiveId" clId="{C9FE6EA8-3D5B-400A-B836-B99A80DF7190}" dt="2024-02-29T12:33:44.348" v="107" actId="47"/>
        <pc:sldMkLst>
          <pc:docMk/>
          <pc:sldMk cId="495799248" sldId="3107"/>
        </pc:sldMkLst>
      </pc:sldChg>
      <pc:sldChg chg="del">
        <pc:chgData name="Will Clement" userId="62315b3ed8adaca7" providerId="LiveId" clId="{C9FE6EA8-3D5B-400A-B836-B99A80DF7190}" dt="2024-02-29T12:33:50.188" v="111" actId="47"/>
        <pc:sldMkLst>
          <pc:docMk/>
          <pc:sldMk cId="276637454" sldId="3108"/>
        </pc:sldMkLst>
      </pc:sldChg>
      <pc:sldChg chg="del">
        <pc:chgData name="Will Clement" userId="62315b3ed8adaca7" providerId="LiveId" clId="{C9FE6EA8-3D5B-400A-B836-B99A80DF7190}" dt="2024-02-29T12:33:48.756" v="110" actId="47"/>
        <pc:sldMkLst>
          <pc:docMk/>
          <pc:sldMk cId="168251342" sldId="3109"/>
        </pc:sldMkLst>
      </pc:sldChg>
      <pc:sldChg chg="del">
        <pc:chgData name="Will Clement" userId="62315b3ed8adaca7" providerId="LiveId" clId="{C9FE6EA8-3D5B-400A-B836-B99A80DF7190}" dt="2024-02-29T12:33:45.884" v="108" actId="47"/>
        <pc:sldMkLst>
          <pc:docMk/>
          <pc:sldMk cId="1555170069" sldId="3110"/>
        </pc:sldMkLst>
      </pc:sldChg>
      <pc:sldChg chg="del">
        <pc:chgData name="Will Clement" userId="62315b3ed8adaca7" providerId="LiveId" clId="{C9FE6EA8-3D5B-400A-B836-B99A80DF7190}" dt="2024-02-29T12:33:47.192" v="109" actId="47"/>
        <pc:sldMkLst>
          <pc:docMk/>
          <pc:sldMk cId="256238912" sldId="3111"/>
        </pc:sldMkLst>
      </pc:sldChg>
      <pc:sldChg chg="del">
        <pc:chgData name="Will Clement" userId="62315b3ed8adaca7" providerId="LiveId" clId="{C9FE6EA8-3D5B-400A-B836-B99A80DF7190}" dt="2024-02-29T12:41:53.659" v="242" actId="47"/>
        <pc:sldMkLst>
          <pc:docMk/>
          <pc:sldMk cId="3882788138" sldId="3112"/>
        </pc:sldMkLst>
      </pc:sldChg>
      <pc:sldChg chg="del">
        <pc:chgData name="Will Clement" userId="62315b3ed8adaca7" providerId="LiveId" clId="{C9FE6EA8-3D5B-400A-B836-B99A80DF7190}" dt="2024-02-29T12:41:55.477" v="243" actId="47"/>
        <pc:sldMkLst>
          <pc:docMk/>
          <pc:sldMk cId="2898836822" sldId="3113"/>
        </pc:sldMkLst>
      </pc:sldChg>
      <pc:sldChg chg="del">
        <pc:chgData name="Will Clement" userId="62315b3ed8adaca7" providerId="LiveId" clId="{C9FE6EA8-3D5B-400A-B836-B99A80DF7190}" dt="2024-02-29T12:34:27.521" v="120" actId="47"/>
        <pc:sldMkLst>
          <pc:docMk/>
          <pc:sldMk cId="3708144357" sldId="3114"/>
        </pc:sldMkLst>
      </pc:sldChg>
      <pc:sldChg chg="addSp delSp modSp mod ord">
        <pc:chgData name="Will Clement" userId="62315b3ed8adaca7" providerId="LiveId" clId="{C9FE6EA8-3D5B-400A-B836-B99A80DF7190}" dt="2024-02-29T15:45:40.393" v="345" actId="20577"/>
        <pc:sldMkLst>
          <pc:docMk/>
          <pc:sldMk cId="1474527651" sldId="3115"/>
        </pc:sldMkLst>
        <pc:spChg chg="del mod">
          <ac:chgData name="Will Clement" userId="62315b3ed8adaca7" providerId="LiveId" clId="{C9FE6EA8-3D5B-400A-B836-B99A80DF7190}" dt="2024-02-29T12:30:48.761" v="64" actId="478"/>
          <ac:spMkLst>
            <pc:docMk/>
            <pc:sldMk cId="1474527651" sldId="3115"/>
            <ac:spMk id="2" creationId="{3A48AC1A-8D34-6E45-A017-0AAF4985DF96}"/>
          </ac:spMkLst>
        </pc:spChg>
        <pc:spChg chg="add mod">
          <ac:chgData name="Will Clement" userId="62315b3ed8adaca7" providerId="LiveId" clId="{C9FE6EA8-3D5B-400A-B836-B99A80DF7190}" dt="2024-02-29T12:30:55.295" v="67"/>
          <ac:spMkLst>
            <pc:docMk/>
            <pc:sldMk cId="1474527651" sldId="3115"/>
            <ac:spMk id="4" creationId="{8D08DC23-4FC4-B2C8-D953-834570F41B61}"/>
          </ac:spMkLst>
        </pc:spChg>
        <pc:spChg chg="add mod">
          <ac:chgData name="Will Clement" userId="62315b3ed8adaca7" providerId="LiveId" clId="{C9FE6EA8-3D5B-400A-B836-B99A80DF7190}" dt="2024-02-29T15:45:40.393" v="345" actId="20577"/>
          <ac:spMkLst>
            <pc:docMk/>
            <pc:sldMk cId="1474527651" sldId="3115"/>
            <ac:spMk id="5" creationId="{D2D460B2-BA36-DB8A-67E7-FC34EA73BE20}"/>
          </ac:spMkLst>
        </pc:spChg>
        <pc:spChg chg="add mod">
          <ac:chgData name="Will Clement" userId="62315b3ed8adaca7" providerId="LiveId" clId="{C9FE6EA8-3D5B-400A-B836-B99A80DF7190}" dt="2024-02-29T12:30:55.295" v="67"/>
          <ac:spMkLst>
            <pc:docMk/>
            <pc:sldMk cId="1474527651" sldId="3115"/>
            <ac:spMk id="6" creationId="{684EDCC0-F053-E167-7024-BC05D6BFEE58}"/>
          </ac:spMkLst>
        </pc:spChg>
        <pc:graphicFrameChg chg="del mod">
          <ac:chgData name="Will Clement" userId="62315b3ed8adaca7" providerId="LiveId" clId="{C9FE6EA8-3D5B-400A-B836-B99A80DF7190}" dt="2024-02-29T12:30:51.162" v="66" actId="478"/>
          <ac:graphicFrameMkLst>
            <pc:docMk/>
            <pc:sldMk cId="1474527651" sldId="3115"/>
            <ac:graphicFrameMk id="3" creationId="{2B1ABB71-2173-6F44-B9B0-109F9929921F}"/>
          </ac:graphicFrameMkLst>
        </pc:graphicFrameChg>
      </pc:sldChg>
      <pc:sldChg chg="add del">
        <pc:chgData name="Will Clement" userId="62315b3ed8adaca7" providerId="LiveId" clId="{C9FE6EA8-3D5B-400A-B836-B99A80DF7190}" dt="2024-02-29T12:34:53.831" v="124" actId="47"/>
        <pc:sldMkLst>
          <pc:docMk/>
          <pc:sldMk cId="973064375" sldId="3118"/>
        </pc:sldMkLst>
      </pc:sldChg>
      <pc:sldChg chg="addSp delSp modSp add mod">
        <pc:chgData name="Will Clement" userId="62315b3ed8adaca7" providerId="LiveId" clId="{C9FE6EA8-3D5B-400A-B836-B99A80DF7190}" dt="2024-02-29T15:45:27.294" v="336" actId="27636"/>
        <pc:sldMkLst>
          <pc:docMk/>
          <pc:sldMk cId="241058304" sldId="3119"/>
        </pc:sldMkLst>
        <pc:spChg chg="add del mod">
          <ac:chgData name="Will Clement" userId="62315b3ed8adaca7" providerId="LiveId" clId="{C9FE6EA8-3D5B-400A-B836-B99A80DF7190}" dt="2024-02-29T12:31:11.070" v="73" actId="478"/>
          <ac:spMkLst>
            <pc:docMk/>
            <pc:sldMk cId="241058304" sldId="3119"/>
            <ac:spMk id="3" creationId="{7685EFFC-B96B-E67B-5B14-D650BEE18232}"/>
          </ac:spMkLst>
        </pc:spChg>
        <pc:spChg chg="del">
          <ac:chgData name="Will Clement" userId="62315b3ed8adaca7" providerId="LiveId" clId="{C9FE6EA8-3D5B-400A-B836-B99A80DF7190}" dt="2024-02-29T12:31:07.842" v="71" actId="478"/>
          <ac:spMkLst>
            <pc:docMk/>
            <pc:sldMk cId="241058304" sldId="3119"/>
            <ac:spMk id="4" creationId="{281DB4D3-63D9-C01B-A219-3C5D0193522A}"/>
          </ac:spMkLst>
        </pc:spChg>
        <pc:spChg chg="del">
          <ac:chgData name="Will Clement" userId="62315b3ed8adaca7" providerId="LiveId" clId="{C9FE6EA8-3D5B-400A-B836-B99A80DF7190}" dt="2024-02-29T12:31:05.750" v="70" actId="478"/>
          <ac:spMkLst>
            <pc:docMk/>
            <pc:sldMk cId="241058304" sldId="3119"/>
            <ac:spMk id="5" creationId="{507B6DCE-6F6C-3308-3814-DB5AA15DA2DB}"/>
          </ac:spMkLst>
        </pc:spChg>
        <pc:spChg chg="mod">
          <ac:chgData name="Will Clement" userId="62315b3ed8adaca7" providerId="LiveId" clId="{C9FE6EA8-3D5B-400A-B836-B99A80DF7190}" dt="2024-02-29T12:31:09.086" v="72" actId="6549"/>
          <ac:spMkLst>
            <pc:docMk/>
            <pc:sldMk cId="241058304" sldId="3119"/>
            <ac:spMk id="6" creationId="{5449AE37-540C-A833-01F3-74E7B03731B2}"/>
          </ac:spMkLst>
        </pc:spChg>
        <pc:spChg chg="add mod">
          <ac:chgData name="Will Clement" userId="62315b3ed8adaca7" providerId="LiveId" clId="{C9FE6EA8-3D5B-400A-B836-B99A80DF7190}" dt="2024-02-29T12:31:52.726" v="83"/>
          <ac:spMkLst>
            <pc:docMk/>
            <pc:sldMk cId="241058304" sldId="3119"/>
            <ac:spMk id="7" creationId="{A13BB0D4-B07B-6221-FCB5-21066EF14283}"/>
          </ac:spMkLst>
        </pc:spChg>
        <pc:spChg chg="add mod">
          <ac:chgData name="Will Clement" userId="62315b3ed8adaca7" providerId="LiveId" clId="{C9FE6EA8-3D5B-400A-B836-B99A80DF7190}" dt="2024-02-29T15:45:27.294" v="336" actId="27636"/>
          <ac:spMkLst>
            <pc:docMk/>
            <pc:sldMk cId="241058304" sldId="3119"/>
            <ac:spMk id="8" creationId="{7BBF9B2C-E6B7-1F7F-75C0-7E84BE733F8F}"/>
          </ac:spMkLst>
        </pc:spChg>
        <pc:spChg chg="add mod">
          <ac:chgData name="Will Clement" userId="62315b3ed8adaca7" providerId="LiveId" clId="{C9FE6EA8-3D5B-400A-B836-B99A80DF7190}" dt="2024-02-29T12:31:55.275" v="85" actId="20577"/>
          <ac:spMkLst>
            <pc:docMk/>
            <pc:sldMk cId="241058304" sldId="3119"/>
            <ac:spMk id="10" creationId="{493D0BE1-8B75-D7D3-405F-180E14DA8861}"/>
          </ac:spMkLst>
        </pc:spChg>
        <pc:picChg chg="add del mod">
          <ac:chgData name="Will Clement" userId="62315b3ed8adaca7" providerId="LiveId" clId="{C9FE6EA8-3D5B-400A-B836-B99A80DF7190}" dt="2024-02-29T12:31:56.384" v="86" actId="478"/>
          <ac:picMkLst>
            <pc:docMk/>
            <pc:sldMk cId="241058304" sldId="3119"/>
            <ac:picMk id="9" creationId="{2A5D00E4-C7B9-AED2-FA81-FBE36D7546C9}"/>
          </ac:picMkLst>
        </pc:picChg>
      </pc:sldChg>
      <pc:sldChg chg="addSp modSp add mod modAnim">
        <pc:chgData name="Will Clement" userId="62315b3ed8adaca7" providerId="LiveId" clId="{C9FE6EA8-3D5B-400A-B836-B99A80DF7190}" dt="2024-03-03T12:52:50.236" v="1011" actId="20577"/>
        <pc:sldMkLst>
          <pc:docMk/>
          <pc:sldMk cId="2616048889" sldId="3120"/>
        </pc:sldMkLst>
        <pc:spChg chg="add mod">
          <ac:chgData name="Will Clement" userId="62315b3ed8adaca7" providerId="LiveId" clId="{C9FE6EA8-3D5B-400A-B836-B99A80DF7190}" dt="2024-02-29T12:32:19.605" v="88"/>
          <ac:spMkLst>
            <pc:docMk/>
            <pc:sldMk cId="2616048889" sldId="3120"/>
            <ac:spMk id="2" creationId="{4D5454DD-34E1-2F46-76C3-8CADE6A629C1}"/>
          </ac:spMkLst>
        </pc:spChg>
        <pc:spChg chg="add mod">
          <ac:chgData name="Will Clement" userId="62315b3ed8adaca7" providerId="LiveId" clId="{C9FE6EA8-3D5B-400A-B836-B99A80DF7190}" dt="2024-02-29T12:32:19.605" v="88"/>
          <ac:spMkLst>
            <pc:docMk/>
            <pc:sldMk cId="2616048889" sldId="3120"/>
            <ac:spMk id="3" creationId="{FC2C8803-AC64-C48F-4139-D8A558855E8A}"/>
          </ac:spMkLst>
        </pc:spChg>
        <pc:spChg chg="add mod">
          <ac:chgData name="Will Clement" userId="62315b3ed8adaca7" providerId="LiveId" clId="{C9FE6EA8-3D5B-400A-B836-B99A80DF7190}" dt="2024-03-03T12:52:50.236" v="1011" actId="20577"/>
          <ac:spMkLst>
            <pc:docMk/>
            <pc:sldMk cId="2616048889" sldId="3120"/>
            <ac:spMk id="4" creationId="{D22E2035-30CF-1533-977B-90F6A7EF7373}"/>
          </ac:spMkLst>
        </pc:spChg>
      </pc:sldChg>
      <pc:sldChg chg="addSp modSp add modAnim">
        <pc:chgData name="Will Clement" userId="62315b3ed8adaca7" providerId="LiveId" clId="{C9FE6EA8-3D5B-400A-B836-B99A80DF7190}" dt="2024-02-29T12:32:36.439" v="90"/>
        <pc:sldMkLst>
          <pc:docMk/>
          <pc:sldMk cId="3327018645" sldId="3121"/>
        </pc:sldMkLst>
        <pc:spChg chg="add mod">
          <ac:chgData name="Will Clement" userId="62315b3ed8adaca7" providerId="LiveId" clId="{C9FE6EA8-3D5B-400A-B836-B99A80DF7190}" dt="2024-02-29T12:32:36.439" v="90"/>
          <ac:spMkLst>
            <pc:docMk/>
            <pc:sldMk cId="3327018645" sldId="3121"/>
            <ac:spMk id="2" creationId="{29376B8B-AF16-A628-F31B-C9026A7B9F54}"/>
          </ac:spMkLst>
        </pc:spChg>
        <pc:spChg chg="add mod">
          <ac:chgData name="Will Clement" userId="62315b3ed8adaca7" providerId="LiveId" clId="{C9FE6EA8-3D5B-400A-B836-B99A80DF7190}" dt="2024-02-29T12:32:36.439" v="90"/>
          <ac:spMkLst>
            <pc:docMk/>
            <pc:sldMk cId="3327018645" sldId="3121"/>
            <ac:spMk id="3" creationId="{334C23A2-A98D-5639-1CB4-AD12A0B3E1F0}"/>
          </ac:spMkLst>
        </pc:spChg>
        <pc:spChg chg="add mod">
          <ac:chgData name="Will Clement" userId="62315b3ed8adaca7" providerId="LiveId" clId="{C9FE6EA8-3D5B-400A-B836-B99A80DF7190}" dt="2024-02-29T12:32:36.439" v="90"/>
          <ac:spMkLst>
            <pc:docMk/>
            <pc:sldMk cId="3327018645" sldId="3121"/>
            <ac:spMk id="4" creationId="{794C09B8-F0A5-36DD-50AC-A555B6F13868}"/>
          </ac:spMkLst>
        </pc:spChg>
      </pc:sldChg>
      <pc:sldChg chg="addSp modSp add mod">
        <pc:chgData name="Will Clement" userId="62315b3ed8adaca7" providerId="LiveId" clId="{C9FE6EA8-3D5B-400A-B836-B99A80DF7190}" dt="2024-03-03T12:44:27.378" v="922" actId="1076"/>
        <pc:sldMkLst>
          <pc:docMk/>
          <pc:sldMk cId="3769870368" sldId="3122"/>
        </pc:sldMkLst>
        <pc:spChg chg="add mod">
          <ac:chgData name="Will Clement" userId="62315b3ed8adaca7" providerId="LiveId" clId="{C9FE6EA8-3D5B-400A-B836-B99A80DF7190}" dt="2024-02-29T12:32:50.089" v="92"/>
          <ac:spMkLst>
            <pc:docMk/>
            <pc:sldMk cId="3769870368" sldId="3122"/>
            <ac:spMk id="2" creationId="{CFC5D03F-A5AF-4C13-2E07-AAEC6B1A7223}"/>
          </ac:spMkLst>
        </pc:spChg>
        <pc:spChg chg="add mod">
          <ac:chgData name="Will Clement" userId="62315b3ed8adaca7" providerId="LiveId" clId="{C9FE6EA8-3D5B-400A-B836-B99A80DF7190}" dt="2024-02-29T12:32:50.089" v="92"/>
          <ac:spMkLst>
            <pc:docMk/>
            <pc:sldMk cId="3769870368" sldId="3122"/>
            <ac:spMk id="3" creationId="{0EECFF05-5A2A-CEED-33DE-3167CE5C87FB}"/>
          </ac:spMkLst>
        </pc:spChg>
        <pc:spChg chg="add mod">
          <ac:chgData name="Will Clement" userId="62315b3ed8adaca7" providerId="LiveId" clId="{C9FE6EA8-3D5B-400A-B836-B99A80DF7190}" dt="2024-02-29T12:32:50.089" v="92"/>
          <ac:spMkLst>
            <pc:docMk/>
            <pc:sldMk cId="3769870368" sldId="3122"/>
            <ac:spMk id="4" creationId="{02CDB85F-090F-6DCB-DF06-4FA5266648B5}"/>
          </ac:spMkLst>
        </pc:spChg>
        <pc:spChg chg="add mod">
          <ac:chgData name="Will Clement" userId="62315b3ed8adaca7" providerId="LiveId" clId="{C9FE6EA8-3D5B-400A-B836-B99A80DF7190}" dt="2024-03-03T12:44:27.378" v="922" actId="1076"/>
          <ac:spMkLst>
            <pc:docMk/>
            <pc:sldMk cId="3769870368" sldId="3122"/>
            <ac:spMk id="5" creationId="{E2CB7D13-A61A-9625-69C5-DC88B1D8AC12}"/>
          </ac:spMkLst>
        </pc:spChg>
      </pc:sldChg>
      <pc:sldChg chg="modSp mod ord">
        <pc:chgData name="Will Clement" userId="62315b3ed8adaca7" providerId="LiveId" clId="{C9FE6EA8-3D5B-400A-B836-B99A80DF7190}" dt="2024-03-03T12:45:01.227" v="923" actId="255"/>
        <pc:sldMkLst>
          <pc:docMk/>
          <pc:sldMk cId="460031570" sldId="3123"/>
        </pc:sldMkLst>
        <pc:spChg chg="mod">
          <ac:chgData name="Will Clement" userId="62315b3ed8adaca7" providerId="LiveId" clId="{C9FE6EA8-3D5B-400A-B836-B99A80DF7190}" dt="2024-03-03T12:45:01.227" v="923" actId="255"/>
          <ac:spMkLst>
            <pc:docMk/>
            <pc:sldMk cId="460031570" sldId="3123"/>
            <ac:spMk id="4" creationId="{B48832AE-090C-2883-4027-6EEB2D2FC0C8}"/>
          </ac:spMkLst>
        </pc:spChg>
      </pc:sldChg>
      <pc:sldChg chg="addSp modSp add del">
        <pc:chgData name="Will Clement" userId="62315b3ed8adaca7" providerId="LiveId" clId="{C9FE6EA8-3D5B-400A-B836-B99A80DF7190}" dt="2024-02-29T12:41:37.920" v="241" actId="2696"/>
        <pc:sldMkLst>
          <pc:docMk/>
          <pc:sldMk cId="1146140840" sldId="3123"/>
        </pc:sldMkLst>
        <pc:spChg chg="add mod">
          <ac:chgData name="Will Clement" userId="62315b3ed8adaca7" providerId="LiveId" clId="{C9FE6EA8-3D5B-400A-B836-B99A80DF7190}" dt="2024-02-29T12:34:24.206" v="119"/>
          <ac:spMkLst>
            <pc:docMk/>
            <pc:sldMk cId="1146140840" sldId="3123"/>
            <ac:spMk id="2" creationId="{F40274A9-5942-52A5-6152-8451BFB3C2ED}"/>
          </ac:spMkLst>
        </pc:spChg>
        <pc:spChg chg="add mod">
          <ac:chgData name="Will Clement" userId="62315b3ed8adaca7" providerId="LiveId" clId="{C9FE6EA8-3D5B-400A-B836-B99A80DF7190}" dt="2024-02-29T12:34:24.206" v="119"/>
          <ac:spMkLst>
            <pc:docMk/>
            <pc:sldMk cId="1146140840" sldId="3123"/>
            <ac:spMk id="3" creationId="{54651048-0A79-6231-DF12-A9C5CCF1EC4B}"/>
          </ac:spMkLst>
        </pc:spChg>
        <pc:spChg chg="add mod">
          <ac:chgData name="Will Clement" userId="62315b3ed8adaca7" providerId="LiveId" clId="{C9FE6EA8-3D5B-400A-B836-B99A80DF7190}" dt="2024-02-29T12:34:24.206" v="119"/>
          <ac:spMkLst>
            <pc:docMk/>
            <pc:sldMk cId="1146140840" sldId="3123"/>
            <ac:spMk id="4" creationId="{8C1281CD-79F3-4B08-E2D4-000E1ADAC016}"/>
          </ac:spMkLst>
        </pc:spChg>
      </pc:sldChg>
      <pc:sldChg chg="addSp modSp add">
        <pc:chgData name="Will Clement" userId="62315b3ed8adaca7" providerId="LiveId" clId="{C9FE6EA8-3D5B-400A-B836-B99A80DF7190}" dt="2024-02-29T12:34:36.685" v="121"/>
        <pc:sldMkLst>
          <pc:docMk/>
          <pc:sldMk cId="1244049560" sldId="3124"/>
        </pc:sldMkLst>
        <pc:spChg chg="add mod">
          <ac:chgData name="Will Clement" userId="62315b3ed8adaca7" providerId="LiveId" clId="{C9FE6EA8-3D5B-400A-B836-B99A80DF7190}" dt="2024-02-29T12:34:36.685" v="121"/>
          <ac:spMkLst>
            <pc:docMk/>
            <pc:sldMk cId="1244049560" sldId="3124"/>
            <ac:spMk id="2" creationId="{53BA64D0-A435-3990-5053-CF160CB13311}"/>
          </ac:spMkLst>
        </pc:spChg>
        <pc:graphicFrameChg chg="add mod">
          <ac:chgData name="Will Clement" userId="62315b3ed8adaca7" providerId="LiveId" clId="{C9FE6EA8-3D5B-400A-B836-B99A80DF7190}" dt="2024-02-29T12:34:36.685" v="121"/>
          <ac:graphicFrameMkLst>
            <pc:docMk/>
            <pc:sldMk cId="1244049560" sldId="3124"/>
            <ac:graphicFrameMk id="3" creationId="{4B990D89-C450-E39C-BFBC-4F248902886A}"/>
          </ac:graphicFrameMkLst>
        </pc:graphicFrameChg>
      </pc:sldChg>
      <pc:sldChg chg="addSp modSp add ord">
        <pc:chgData name="Will Clement" userId="62315b3ed8adaca7" providerId="LiveId" clId="{C9FE6EA8-3D5B-400A-B836-B99A80DF7190}" dt="2024-02-29T12:35:21.356" v="135"/>
        <pc:sldMkLst>
          <pc:docMk/>
          <pc:sldMk cId="125995057" sldId="3125"/>
        </pc:sldMkLst>
        <pc:spChg chg="add mod">
          <ac:chgData name="Will Clement" userId="62315b3ed8adaca7" providerId="LiveId" clId="{C9FE6EA8-3D5B-400A-B836-B99A80DF7190}" dt="2024-02-29T12:35:21.356" v="135"/>
          <ac:spMkLst>
            <pc:docMk/>
            <pc:sldMk cId="125995057" sldId="3125"/>
            <ac:spMk id="2" creationId="{5C9CD3B4-AFF3-D2FC-865F-27129B246836}"/>
          </ac:spMkLst>
        </pc:spChg>
        <pc:spChg chg="add mod">
          <ac:chgData name="Will Clement" userId="62315b3ed8adaca7" providerId="LiveId" clId="{C9FE6EA8-3D5B-400A-B836-B99A80DF7190}" dt="2024-02-29T12:35:21.356" v="135"/>
          <ac:spMkLst>
            <pc:docMk/>
            <pc:sldMk cId="125995057" sldId="3125"/>
            <ac:spMk id="3" creationId="{BC315776-AA48-93FE-4E43-3D546E7861AC}"/>
          </ac:spMkLst>
        </pc:spChg>
        <pc:spChg chg="add mod">
          <ac:chgData name="Will Clement" userId="62315b3ed8adaca7" providerId="LiveId" clId="{C9FE6EA8-3D5B-400A-B836-B99A80DF7190}" dt="2024-02-29T12:35:21.356" v="135"/>
          <ac:spMkLst>
            <pc:docMk/>
            <pc:sldMk cId="125995057" sldId="3125"/>
            <ac:spMk id="4" creationId="{65C0D6B0-EFDE-06A2-0D21-774FC63FC61B}"/>
          </ac:spMkLst>
        </pc:spChg>
        <pc:spChg chg="add mod">
          <ac:chgData name="Will Clement" userId="62315b3ed8adaca7" providerId="LiveId" clId="{C9FE6EA8-3D5B-400A-B836-B99A80DF7190}" dt="2024-02-29T12:35:21.356" v="135"/>
          <ac:spMkLst>
            <pc:docMk/>
            <pc:sldMk cId="125995057" sldId="3125"/>
            <ac:spMk id="7" creationId="{2732BE50-FFBF-C984-A897-86E5D3397185}"/>
          </ac:spMkLst>
        </pc:spChg>
        <pc:picChg chg="add mod">
          <ac:chgData name="Will Clement" userId="62315b3ed8adaca7" providerId="LiveId" clId="{C9FE6EA8-3D5B-400A-B836-B99A80DF7190}" dt="2024-02-29T12:35:21.356" v="135"/>
          <ac:picMkLst>
            <pc:docMk/>
            <pc:sldMk cId="125995057" sldId="3125"/>
            <ac:picMk id="5" creationId="{C24A2AC5-3294-5A91-9AA1-24366C54F526}"/>
          </ac:picMkLst>
        </pc:picChg>
      </pc:sldChg>
      <pc:sldChg chg="addSp modSp add ord">
        <pc:chgData name="Will Clement" userId="62315b3ed8adaca7" providerId="LiveId" clId="{C9FE6EA8-3D5B-400A-B836-B99A80DF7190}" dt="2024-02-29T12:35:46.653" v="137"/>
        <pc:sldMkLst>
          <pc:docMk/>
          <pc:sldMk cId="708771412" sldId="3126"/>
        </pc:sldMkLst>
        <pc:spChg chg="add mod">
          <ac:chgData name="Will Clement" userId="62315b3ed8adaca7" providerId="LiveId" clId="{C9FE6EA8-3D5B-400A-B836-B99A80DF7190}" dt="2024-02-29T12:35:46.653" v="137"/>
          <ac:spMkLst>
            <pc:docMk/>
            <pc:sldMk cId="708771412" sldId="3126"/>
            <ac:spMk id="2" creationId="{9D83383F-7615-02C9-E715-DE5C1D741CE6}"/>
          </ac:spMkLst>
        </pc:spChg>
        <pc:spChg chg="add mod">
          <ac:chgData name="Will Clement" userId="62315b3ed8adaca7" providerId="LiveId" clId="{C9FE6EA8-3D5B-400A-B836-B99A80DF7190}" dt="2024-02-29T12:35:46.653" v="137"/>
          <ac:spMkLst>
            <pc:docMk/>
            <pc:sldMk cId="708771412" sldId="3126"/>
            <ac:spMk id="3" creationId="{56B4E6DA-F950-68B8-CB5B-D29DF3F47B12}"/>
          </ac:spMkLst>
        </pc:spChg>
        <pc:spChg chg="add mod">
          <ac:chgData name="Will Clement" userId="62315b3ed8adaca7" providerId="LiveId" clId="{C9FE6EA8-3D5B-400A-B836-B99A80DF7190}" dt="2024-02-29T12:35:46.653" v="137"/>
          <ac:spMkLst>
            <pc:docMk/>
            <pc:sldMk cId="708771412" sldId="3126"/>
            <ac:spMk id="4" creationId="{B8738C5B-8EED-38F4-F32C-59A92E46FC77}"/>
          </ac:spMkLst>
        </pc:spChg>
        <pc:spChg chg="add mod">
          <ac:chgData name="Will Clement" userId="62315b3ed8adaca7" providerId="LiveId" clId="{C9FE6EA8-3D5B-400A-B836-B99A80DF7190}" dt="2024-02-29T12:35:46.653" v="137"/>
          <ac:spMkLst>
            <pc:docMk/>
            <pc:sldMk cId="708771412" sldId="3126"/>
            <ac:spMk id="7" creationId="{ACB89856-09E8-BAD5-B75B-9D1099E32E02}"/>
          </ac:spMkLst>
        </pc:spChg>
        <pc:picChg chg="add mod">
          <ac:chgData name="Will Clement" userId="62315b3ed8adaca7" providerId="LiveId" clId="{C9FE6EA8-3D5B-400A-B836-B99A80DF7190}" dt="2024-02-29T12:35:46.653" v="137"/>
          <ac:picMkLst>
            <pc:docMk/>
            <pc:sldMk cId="708771412" sldId="3126"/>
            <ac:picMk id="5" creationId="{00EB90D5-B53F-151F-AD12-9C0671863880}"/>
          </ac:picMkLst>
        </pc:picChg>
      </pc:sldChg>
      <pc:sldChg chg="addSp modSp add ord">
        <pc:chgData name="Will Clement" userId="62315b3ed8adaca7" providerId="LiveId" clId="{C9FE6EA8-3D5B-400A-B836-B99A80DF7190}" dt="2024-02-29T12:36:03.460" v="139"/>
        <pc:sldMkLst>
          <pc:docMk/>
          <pc:sldMk cId="4136787437" sldId="3127"/>
        </pc:sldMkLst>
        <pc:spChg chg="add mod">
          <ac:chgData name="Will Clement" userId="62315b3ed8adaca7" providerId="LiveId" clId="{C9FE6EA8-3D5B-400A-B836-B99A80DF7190}" dt="2024-02-29T12:36:03.460" v="139"/>
          <ac:spMkLst>
            <pc:docMk/>
            <pc:sldMk cId="4136787437" sldId="3127"/>
            <ac:spMk id="2" creationId="{C6E07295-4899-0217-00A3-31C529EF3E13}"/>
          </ac:spMkLst>
        </pc:spChg>
        <pc:spChg chg="add mod">
          <ac:chgData name="Will Clement" userId="62315b3ed8adaca7" providerId="LiveId" clId="{C9FE6EA8-3D5B-400A-B836-B99A80DF7190}" dt="2024-02-29T12:36:03.460" v="139"/>
          <ac:spMkLst>
            <pc:docMk/>
            <pc:sldMk cId="4136787437" sldId="3127"/>
            <ac:spMk id="3" creationId="{E1463F32-3595-3224-92E5-E6F32CC087EF}"/>
          </ac:spMkLst>
        </pc:spChg>
        <pc:spChg chg="add mod">
          <ac:chgData name="Will Clement" userId="62315b3ed8adaca7" providerId="LiveId" clId="{C9FE6EA8-3D5B-400A-B836-B99A80DF7190}" dt="2024-02-29T12:36:03.460" v="139"/>
          <ac:spMkLst>
            <pc:docMk/>
            <pc:sldMk cId="4136787437" sldId="3127"/>
            <ac:spMk id="4" creationId="{9703F22D-A88A-B63B-AE10-40AA9F465A24}"/>
          </ac:spMkLst>
        </pc:spChg>
      </pc:sldChg>
      <pc:sldChg chg="addSp modSp add ord">
        <pc:chgData name="Will Clement" userId="62315b3ed8adaca7" providerId="LiveId" clId="{C9FE6EA8-3D5B-400A-B836-B99A80DF7190}" dt="2024-02-29T12:36:15.676" v="141"/>
        <pc:sldMkLst>
          <pc:docMk/>
          <pc:sldMk cId="1353777601" sldId="3128"/>
        </pc:sldMkLst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2" creationId="{72E3F658-BAB1-5ECB-41C1-76F4CDD6CBE9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3" creationId="{719C1F21-6D57-AE9F-6A13-3F6F2D0AB92A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4" creationId="{FCF738DF-6872-8797-A517-9621D4D3BC72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5" creationId="{3B51F57E-2F93-BEA7-F2F2-F01E731FFA19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3" creationId="{42E913F1-7AD0-9336-1283-299CAD85101F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4" creationId="{E5FA08CE-7D88-FF7B-EE71-23CB3CC37758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5" creationId="{3818F852-3546-E274-97EB-EFC82D2B58DD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6" creationId="{FA96D676-2BF1-97B3-481E-653BD99B2EC2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7" creationId="{F9885599-9E62-8CD4-1887-9F3F0107BF0B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8" creationId="{268DDAC5-0773-2BCC-989B-F3D084351B4A}"/>
          </ac:spMkLst>
        </pc:spChg>
        <pc:spChg chg="add mod">
          <ac:chgData name="Will Clement" userId="62315b3ed8adaca7" providerId="LiveId" clId="{C9FE6EA8-3D5B-400A-B836-B99A80DF7190}" dt="2024-02-29T12:36:15.676" v="141"/>
          <ac:spMkLst>
            <pc:docMk/>
            <pc:sldMk cId="1353777601" sldId="3128"/>
            <ac:spMk id="19" creationId="{7768EA71-0FFB-7C4A-48E6-D787ECE40560}"/>
          </ac:spMkLst>
        </pc:spChg>
        <pc:inkChg chg="add mod">
          <ac:chgData name="Will Clement" userId="62315b3ed8adaca7" providerId="LiveId" clId="{C9FE6EA8-3D5B-400A-B836-B99A80DF7190}" dt="2024-02-29T12:36:15.676" v="141"/>
          <ac:inkMkLst>
            <pc:docMk/>
            <pc:sldMk cId="1353777601" sldId="3128"/>
            <ac:inkMk id="7" creationId="{8C6638AB-FDEF-FAF7-C4D0-0EB115C40B60}"/>
          </ac:inkMkLst>
        </pc:inkChg>
        <pc:inkChg chg="add mod">
          <ac:chgData name="Will Clement" userId="62315b3ed8adaca7" providerId="LiveId" clId="{C9FE6EA8-3D5B-400A-B836-B99A80DF7190}" dt="2024-02-29T12:36:15.676" v="141"/>
          <ac:inkMkLst>
            <pc:docMk/>
            <pc:sldMk cId="1353777601" sldId="3128"/>
            <ac:inkMk id="8" creationId="{D44DD66C-5E63-B36A-63CF-CFFAB63CB22A}"/>
          </ac:inkMkLst>
        </pc:inkChg>
        <pc:inkChg chg="add mod">
          <ac:chgData name="Will Clement" userId="62315b3ed8adaca7" providerId="LiveId" clId="{C9FE6EA8-3D5B-400A-B836-B99A80DF7190}" dt="2024-02-29T12:36:15.676" v="141"/>
          <ac:inkMkLst>
            <pc:docMk/>
            <pc:sldMk cId="1353777601" sldId="3128"/>
            <ac:inkMk id="9" creationId="{BACAB3BB-16CD-620E-850C-B4D2C32DCD45}"/>
          </ac:inkMkLst>
        </pc:inkChg>
        <pc:inkChg chg="add mod">
          <ac:chgData name="Will Clement" userId="62315b3ed8adaca7" providerId="LiveId" clId="{C9FE6EA8-3D5B-400A-B836-B99A80DF7190}" dt="2024-02-29T12:36:15.676" v="141"/>
          <ac:inkMkLst>
            <pc:docMk/>
            <pc:sldMk cId="1353777601" sldId="3128"/>
            <ac:inkMk id="10" creationId="{C231535C-C302-2796-7D65-EE4FC1234769}"/>
          </ac:inkMkLst>
        </pc:inkChg>
        <pc:inkChg chg="add mod">
          <ac:chgData name="Will Clement" userId="62315b3ed8adaca7" providerId="LiveId" clId="{C9FE6EA8-3D5B-400A-B836-B99A80DF7190}" dt="2024-02-29T12:36:15.676" v="141"/>
          <ac:inkMkLst>
            <pc:docMk/>
            <pc:sldMk cId="1353777601" sldId="3128"/>
            <ac:inkMk id="11" creationId="{9E336AD0-1598-79B1-2271-609B74240B67}"/>
          </ac:inkMkLst>
        </pc:inkChg>
        <pc:inkChg chg="add mod">
          <ac:chgData name="Will Clement" userId="62315b3ed8adaca7" providerId="LiveId" clId="{C9FE6EA8-3D5B-400A-B836-B99A80DF7190}" dt="2024-02-29T12:36:15.676" v="141"/>
          <ac:inkMkLst>
            <pc:docMk/>
            <pc:sldMk cId="1353777601" sldId="3128"/>
            <ac:inkMk id="12" creationId="{8D629FE8-449E-C3AD-1022-3511A641D02A}"/>
          </ac:inkMkLst>
        </pc:inkChg>
      </pc:sldChg>
      <pc:sldChg chg="addSp modSp add ord modAnim">
        <pc:chgData name="Will Clement" userId="62315b3ed8adaca7" providerId="LiveId" clId="{C9FE6EA8-3D5B-400A-B836-B99A80DF7190}" dt="2024-02-29T12:36:57.572" v="152" actId="20577"/>
        <pc:sldMkLst>
          <pc:docMk/>
          <pc:sldMk cId="760603110" sldId="3129"/>
        </pc:sldMkLst>
        <pc:spChg chg="add mod">
          <ac:chgData name="Will Clement" userId="62315b3ed8adaca7" providerId="LiveId" clId="{C9FE6EA8-3D5B-400A-B836-B99A80DF7190}" dt="2024-02-29T12:36:52.402" v="148"/>
          <ac:spMkLst>
            <pc:docMk/>
            <pc:sldMk cId="760603110" sldId="3129"/>
            <ac:spMk id="2" creationId="{97D2C286-945F-D3D8-CB19-41DD1DE11462}"/>
          </ac:spMkLst>
        </pc:spChg>
        <pc:spChg chg="add mod">
          <ac:chgData name="Will Clement" userId="62315b3ed8adaca7" providerId="LiveId" clId="{C9FE6EA8-3D5B-400A-B836-B99A80DF7190}" dt="2024-02-29T12:36:52.402" v="148"/>
          <ac:spMkLst>
            <pc:docMk/>
            <pc:sldMk cId="760603110" sldId="3129"/>
            <ac:spMk id="3" creationId="{26C95032-4783-800A-59D3-0979A022AF78}"/>
          </ac:spMkLst>
        </pc:spChg>
        <pc:spChg chg="add mod">
          <ac:chgData name="Will Clement" userId="62315b3ed8adaca7" providerId="LiveId" clId="{C9FE6EA8-3D5B-400A-B836-B99A80DF7190}" dt="2024-02-29T12:36:57.572" v="152" actId="20577"/>
          <ac:spMkLst>
            <pc:docMk/>
            <pc:sldMk cId="760603110" sldId="3129"/>
            <ac:spMk id="4" creationId="{66A30B96-11E5-15DE-2963-F49BBFB4FC6E}"/>
          </ac:spMkLst>
        </pc:spChg>
      </pc:sldChg>
      <pc:sldChg chg="addSp modSp add">
        <pc:chgData name="Will Clement" userId="62315b3ed8adaca7" providerId="LiveId" clId="{C9FE6EA8-3D5B-400A-B836-B99A80DF7190}" dt="2024-02-29T12:37:14.966" v="154"/>
        <pc:sldMkLst>
          <pc:docMk/>
          <pc:sldMk cId="1967891814" sldId="3130"/>
        </pc:sldMkLst>
        <pc:spChg chg="add mod">
          <ac:chgData name="Will Clement" userId="62315b3ed8adaca7" providerId="LiveId" clId="{C9FE6EA8-3D5B-400A-B836-B99A80DF7190}" dt="2024-02-29T12:37:14.966" v="154"/>
          <ac:spMkLst>
            <pc:docMk/>
            <pc:sldMk cId="1967891814" sldId="3130"/>
            <ac:spMk id="2" creationId="{D417EA21-6A86-7AC4-4DB9-850DED23EAE7}"/>
          </ac:spMkLst>
        </pc:spChg>
        <pc:spChg chg="add mod">
          <ac:chgData name="Will Clement" userId="62315b3ed8adaca7" providerId="LiveId" clId="{C9FE6EA8-3D5B-400A-B836-B99A80DF7190}" dt="2024-02-29T12:37:14.966" v="154"/>
          <ac:spMkLst>
            <pc:docMk/>
            <pc:sldMk cId="1967891814" sldId="3130"/>
            <ac:spMk id="3" creationId="{C7B01BD5-6C26-9260-BE6F-89EEA9003C48}"/>
          </ac:spMkLst>
        </pc:spChg>
        <pc:spChg chg="add mod">
          <ac:chgData name="Will Clement" userId="62315b3ed8adaca7" providerId="LiveId" clId="{C9FE6EA8-3D5B-400A-B836-B99A80DF7190}" dt="2024-02-29T12:37:14.966" v="154"/>
          <ac:spMkLst>
            <pc:docMk/>
            <pc:sldMk cId="1967891814" sldId="3130"/>
            <ac:spMk id="4" creationId="{C4BFC225-BECB-EF0D-E290-F6689E23E61B}"/>
          </ac:spMkLst>
        </pc:spChg>
        <pc:spChg chg="add mod">
          <ac:chgData name="Will Clement" userId="62315b3ed8adaca7" providerId="LiveId" clId="{C9FE6EA8-3D5B-400A-B836-B99A80DF7190}" dt="2024-02-29T12:37:14.966" v="154"/>
          <ac:spMkLst>
            <pc:docMk/>
            <pc:sldMk cId="1967891814" sldId="3130"/>
            <ac:spMk id="5" creationId="{59B0B404-D422-7D25-8CA0-ABE6F7785962}"/>
          </ac:spMkLst>
        </pc:spChg>
        <pc:spChg chg="add mod">
          <ac:chgData name="Will Clement" userId="62315b3ed8adaca7" providerId="LiveId" clId="{C9FE6EA8-3D5B-400A-B836-B99A80DF7190}" dt="2024-02-29T12:37:14.966" v="154"/>
          <ac:spMkLst>
            <pc:docMk/>
            <pc:sldMk cId="1967891814" sldId="3130"/>
            <ac:spMk id="7" creationId="{9A85DAAC-C00B-F121-3782-5EE0BA48155C}"/>
          </ac:spMkLst>
        </pc:spChg>
      </pc:sldChg>
      <pc:sldChg chg="addSp modSp add mod">
        <pc:chgData name="Will Clement" userId="62315b3ed8adaca7" providerId="LiveId" clId="{C9FE6EA8-3D5B-400A-B836-B99A80DF7190}" dt="2024-02-29T12:37:46.019" v="171" actId="1076"/>
        <pc:sldMkLst>
          <pc:docMk/>
          <pc:sldMk cId="273910195" sldId="3131"/>
        </pc:sldMkLst>
        <pc:spChg chg="add mod">
          <ac:chgData name="Will Clement" userId="62315b3ed8adaca7" providerId="LiveId" clId="{C9FE6EA8-3D5B-400A-B836-B99A80DF7190}" dt="2024-02-29T12:37:42.696" v="170" actId="20577"/>
          <ac:spMkLst>
            <pc:docMk/>
            <pc:sldMk cId="273910195" sldId="3131"/>
            <ac:spMk id="2" creationId="{2AF4FD69-DC38-9C75-7577-EFCAFB962E3B}"/>
          </ac:spMkLst>
        </pc:spChg>
        <pc:spChg chg="add mod">
          <ac:chgData name="Will Clement" userId="62315b3ed8adaca7" providerId="LiveId" clId="{C9FE6EA8-3D5B-400A-B836-B99A80DF7190}" dt="2024-02-29T12:37:30.550" v="156"/>
          <ac:spMkLst>
            <pc:docMk/>
            <pc:sldMk cId="273910195" sldId="3131"/>
            <ac:spMk id="3" creationId="{A30327E8-AC91-7504-65B3-5FB84A54EAF7}"/>
          </ac:spMkLst>
        </pc:spChg>
        <pc:spChg chg="add mod">
          <ac:chgData name="Will Clement" userId="62315b3ed8adaca7" providerId="LiveId" clId="{C9FE6EA8-3D5B-400A-B836-B99A80DF7190}" dt="2024-02-29T12:37:35.837" v="157" actId="1076"/>
          <ac:spMkLst>
            <pc:docMk/>
            <pc:sldMk cId="273910195" sldId="3131"/>
            <ac:spMk id="4" creationId="{268E36A1-3AF9-B55C-738D-A771FB8BFB47}"/>
          </ac:spMkLst>
        </pc:spChg>
        <pc:spChg chg="add mod">
          <ac:chgData name="Will Clement" userId="62315b3ed8adaca7" providerId="LiveId" clId="{C9FE6EA8-3D5B-400A-B836-B99A80DF7190}" dt="2024-02-29T12:37:30.550" v="156"/>
          <ac:spMkLst>
            <pc:docMk/>
            <pc:sldMk cId="273910195" sldId="3131"/>
            <ac:spMk id="5" creationId="{BB3F76F2-B1D8-8860-5732-0DD245C63D51}"/>
          </ac:spMkLst>
        </pc:spChg>
        <pc:spChg chg="add mod">
          <ac:chgData name="Will Clement" userId="62315b3ed8adaca7" providerId="LiveId" clId="{C9FE6EA8-3D5B-400A-B836-B99A80DF7190}" dt="2024-02-29T12:37:30.550" v="156"/>
          <ac:spMkLst>
            <pc:docMk/>
            <pc:sldMk cId="273910195" sldId="3131"/>
            <ac:spMk id="7" creationId="{66BDBCB0-3BEF-336A-80D7-E3CB8A9014AD}"/>
          </ac:spMkLst>
        </pc:spChg>
        <pc:spChg chg="add mod">
          <ac:chgData name="Will Clement" userId="62315b3ed8adaca7" providerId="LiveId" clId="{C9FE6EA8-3D5B-400A-B836-B99A80DF7190}" dt="2024-02-29T12:37:46.019" v="171" actId="1076"/>
          <ac:spMkLst>
            <pc:docMk/>
            <pc:sldMk cId="273910195" sldId="3131"/>
            <ac:spMk id="8" creationId="{2CF82AA9-6954-B87B-C07E-1BF166CDC9A3}"/>
          </ac:spMkLst>
        </pc:spChg>
        <pc:spChg chg="add mod">
          <ac:chgData name="Will Clement" userId="62315b3ed8adaca7" providerId="LiveId" clId="{C9FE6EA8-3D5B-400A-B836-B99A80DF7190}" dt="2024-02-29T12:37:30.550" v="156"/>
          <ac:spMkLst>
            <pc:docMk/>
            <pc:sldMk cId="273910195" sldId="3131"/>
            <ac:spMk id="9" creationId="{4E8F09D9-F782-C896-72EB-84A4A6319425}"/>
          </ac:spMkLst>
        </pc:spChg>
        <pc:spChg chg="add mod">
          <ac:chgData name="Will Clement" userId="62315b3ed8adaca7" providerId="LiveId" clId="{C9FE6EA8-3D5B-400A-B836-B99A80DF7190}" dt="2024-02-29T12:37:30.550" v="156"/>
          <ac:spMkLst>
            <pc:docMk/>
            <pc:sldMk cId="273910195" sldId="3131"/>
            <ac:spMk id="10" creationId="{494BE71B-02B6-32E4-D6CB-E9669FD4742A}"/>
          </ac:spMkLst>
        </pc:spChg>
        <pc:spChg chg="add mod">
          <ac:chgData name="Will Clement" userId="62315b3ed8adaca7" providerId="LiveId" clId="{C9FE6EA8-3D5B-400A-B836-B99A80DF7190}" dt="2024-02-29T12:37:30.550" v="156"/>
          <ac:spMkLst>
            <pc:docMk/>
            <pc:sldMk cId="273910195" sldId="3131"/>
            <ac:spMk id="11" creationId="{290172FA-5FD1-51BA-FDA5-7A75B8E2724F}"/>
          </ac:spMkLst>
        </pc:spChg>
      </pc:sldChg>
      <pc:sldChg chg="addSp modSp add mod">
        <pc:chgData name="Will Clement" userId="62315b3ed8adaca7" providerId="LiveId" clId="{C9FE6EA8-3D5B-400A-B836-B99A80DF7190}" dt="2024-02-29T12:38:12.898" v="176" actId="1076"/>
        <pc:sldMkLst>
          <pc:docMk/>
          <pc:sldMk cId="1962197560" sldId="3132"/>
        </pc:sldMkLst>
        <pc:spChg chg="add mod">
          <ac:chgData name="Will Clement" userId="62315b3ed8adaca7" providerId="LiveId" clId="{C9FE6EA8-3D5B-400A-B836-B99A80DF7190}" dt="2024-02-29T12:38:01.152" v="173"/>
          <ac:spMkLst>
            <pc:docMk/>
            <pc:sldMk cId="1962197560" sldId="3132"/>
            <ac:spMk id="2" creationId="{76127A26-8E00-355F-3B95-DE545072D2B5}"/>
          </ac:spMkLst>
        </pc:spChg>
        <pc:spChg chg="add mod">
          <ac:chgData name="Will Clement" userId="62315b3ed8adaca7" providerId="LiveId" clId="{C9FE6EA8-3D5B-400A-B836-B99A80DF7190}" dt="2024-02-29T12:38:01.152" v="173"/>
          <ac:spMkLst>
            <pc:docMk/>
            <pc:sldMk cId="1962197560" sldId="3132"/>
            <ac:spMk id="3" creationId="{787F4574-8C6E-B75A-5BE2-1737931C524B}"/>
          </ac:spMkLst>
        </pc:spChg>
        <pc:spChg chg="add mod">
          <ac:chgData name="Will Clement" userId="62315b3ed8adaca7" providerId="LiveId" clId="{C9FE6EA8-3D5B-400A-B836-B99A80DF7190}" dt="2024-02-29T12:38:01.152" v="173"/>
          <ac:spMkLst>
            <pc:docMk/>
            <pc:sldMk cId="1962197560" sldId="3132"/>
            <ac:spMk id="4" creationId="{FC6697D0-0C7C-8563-D01A-DA58E112EA13}"/>
          </ac:spMkLst>
        </pc:spChg>
        <pc:spChg chg="add mod">
          <ac:chgData name="Will Clement" userId="62315b3ed8adaca7" providerId="LiveId" clId="{C9FE6EA8-3D5B-400A-B836-B99A80DF7190}" dt="2024-02-29T12:38:01.152" v="173"/>
          <ac:spMkLst>
            <pc:docMk/>
            <pc:sldMk cId="1962197560" sldId="3132"/>
            <ac:spMk id="5" creationId="{D17BBE83-8661-C007-5047-99B28E367CE7}"/>
          </ac:spMkLst>
        </pc:spChg>
        <pc:spChg chg="add mod">
          <ac:chgData name="Will Clement" userId="62315b3ed8adaca7" providerId="LiveId" clId="{C9FE6EA8-3D5B-400A-B836-B99A80DF7190}" dt="2024-02-29T12:38:01.152" v="173"/>
          <ac:spMkLst>
            <pc:docMk/>
            <pc:sldMk cId="1962197560" sldId="3132"/>
            <ac:spMk id="9" creationId="{6E9884D5-F25D-02D1-C32D-FAF97CDDB4AA}"/>
          </ac:spMkLst>
        </pc:spChg>
        <pc:picChg chg="add mod">
          <ac:chgData name="Will Clement" userId="62315b3ed8adaca7" providerId="LiveId" clId="{C9FE6EA8-3D5B-400A-B836-B99A80DF7190}" dt="2024-02-29T12:38:12.898" v="176" actId="1076"/>
          <ac:picMkLst>
            <pc:docMk/>
            <pc:sldMk cId="1962197560" sldId="3132"/>
            <ac:picMk id="7" creationId="{036A26A0-DB3D-9150-4A22-71EB0013F940}"/>
          </ac:picMkLst>
        </pc:picChg>
        <pc:picChg chg="add mod">
          <ac:chgData name="Will Clement" userId="62315b3ed8adaca7" providerId="LiveId" clId="{C9FE6EA8-3D5B-400A-B836-B99A80DF7190}" dt="2024-02-29T12:38:07.279" v="174" actId="14100"/>
          <ac:picMkLst>
            <pc:docMk/>
            <pc:sldMk cId="1962197560" sldId="3132"/>
            <ac:picMk id="8" creationId="{EE1771E1-A4A5-E259-F1FA-92B27D91B737}"/>
          </ac:picMkLst>
        </pc:picChg>
      </pc:sldChg>
      <pc:sldChg chg="addSp modSp add ord">
        <pc:chgData name="Will Clement" userId="62315b3ed8adaca7" providerId="LiveId" clId="{C9FE6EA8-3D5B-400A-B836-B99A80DF7190}" dt="2024-02-29T15:40:59.312" v="271"/>
        <pc:sldMkLst>
          <pc:docMk/>
          <pc:sldMk cId="926867258" sldId="3133"/>
        </pc:sldMkLst>
        <pc:spChg chg="add mod">
          <ac:chgData name="Will Clement" userId="62315b3ed8adaca7" providerId="LiveId" clId="{C9FE6EA8-3D5B-400A-B836-B99A80DF7190}" dt="2024-02-29T12:38:24.448" v="178"/>
          <ac:spMkLst>
            <pc:docMk/>
            <pc:sldMk cId="926867258" sldId="3133"/>
            <ac:spMk id="2" creationId="{D32AC75D-9CEF-722B-E4F7-16DB934FD4CA}"/>
          </ac:spMkLst>
        </pc:spChg>
        <pc:spChg chg="add mod">
          <ac:chgData name="Will Clement" userId="62315b3ed8adaca7" providerId="LiveId" clId="{C9FE6EA8-3D5B-400A-B836-B99A80DF7190}" dt="2024-02-29T12:38:24.448" v="178"/>
          <ac:spMkLst>
            <pc:docMk/>
            <pc:sldMk cId="926867258" sldId="3133"/>
            <ac:spMk id="3" creationId="{50F5EF75-ED5A-C16A-26CC-DCC4350D21D9}"/>
          </ac:spMkLst>
        </pc:spChg>
        <pc:spChg chg="add mod">
          <ac:chgData name="Will Clement" userId="62315b3ed8adaca7" providerId="LiveId" clId="{C9FE6EA8-3D5B-400A-B836-B99A80DF7190}" dt="2024-02-29T12:38:24.448" v="178"/>
          <ac:spMkLst>
            <pc:docMk/>
            <pc:sldMk cId="926867258" sldId="3133"/>
            <ac:spMk id="4" creationId="{78F97FBF-326D-1CA1-D884-B7BCF8E2743C}"/>
          </ac:spMkLst>
        </pc:spChg>
      </pc:sldChg>
      <pc:sldChg chg="addSp modSp add">
        <pc:chgData name="Will Clement" userId="62315b3ed8adaca7" providerId="LiveId" clId="{C9FE6EA8-3D5B-400A-B836-B99A80DF7190}" dt="2024-02-29T12:38:48.459" v="184"/>
        <pc:sldMkLst>
          <pc:docMk/>
          <pc:sldMk cId="930725471" sldId="3134"/>
        </pc:sldMkLst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2" creationId="{1A402D83-7DAC-D7FE-BACE-C4BF3558902D}"/>
          </ac:spMkLst>
        </pc:spChg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3" creationId="{35A19FFB-36FB-352C-6BC1-10114491F309}"/>
          </ac:spMkLst>
        </pc:spChg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4" creationId="{1D456706-B5C0-1E7B-0F9B-F67D1B572245}"/>
          </ac:spMkLst>
        </pc:spChg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5" creationId="{8BDCFEAC-2777-90A0-079B-4A33A31DBEAE}"/>
          </ac:spMkLst>
        </pc:spChg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10" creationId="{10169C87-2CF9-9863-77C4-B26F1CD9C715}"/>
          </ac:spMkLst>
        </pc:spChg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11" creationId="{631723D1-64CB-A8C6-A196-CCE8525D50DD}"/>
          </ac:spMkLst>
        </pc:spChg>
        <pc:spChg chg="add mod">
          <ac:chgData name="Will Clement" userId="62315b3ed8adaca7" providerId="LiveId" clId="{C9FE6EA8-3D5B-400A-B836-B99A80DF7190}" dt="2024-02-29T12:38:48.459" v="184"/>
          <ac:spMkLst>
            <pc:docMk/>
            <pc:sldMk cId="930725471" sldId="3134"/>
            <ac:spMk id="12" creationId="{B07A0BDD-59D7-FB0F-6E52-B9DBB65969EC}"/>
          </ac:spMkLst>
        </pc:spChg>
        <pc:cxnChg chg="add mod">
          <ac:chgData name="Will Clement" userId="62315b3ed8adaca7" providerId="LiveId" clId="{C9FE6EA8-3D5B-400A-B836-B99A80DF7190}" dt="2024-02-29T12:38:48.459" v="184"/>
          <ac:cxnSpMkLst>
            <pc:docMk/>
            <pc:sldMk cId="930725471" sldId="3134"/>
            <ac:cxnSpMk id="7" creationId="{8AA0BD44-481A-4EE1-694D-40AA4E89F223}"/>
          </ac:cxnSpMkLst>
        </pc:cxnChg>
        <pc:cxnChg chg="add mod">
          <ac:chgData name="Will Clement" userId="62315b3ed8adaca7" providerId="LiveId" clId="{C9FE6EA8-3D5B-400A-B836-B99A80DF7190}" dt="2024-02-29T12:38:48.459" v="184"/>
          <ac:cxnSpMkLst>
            <pc:docMk/>
            <pc:sldMk cId="930725471" sldId="3134"/>
            <ac:cxnSpMk id="8" creationId="{55ED0F77-4B87-1725-7601-002AAC2F61BA}"/>
          </ac:cxnSpMkLst>
        </pc:cxnChg>
        <pc:cxnChg chg="add mod">
          <ac:chgData name="Will Clement" userId="62315b3ed8adaca7" providerId="LiveId" clId="{C9FE6EA8-3D5B-400A-B836-B99A80DF7190}" dt="2024-02-29T12:38:48.459" v="184"/>
          <ac:cxnSpMkLst>
            <pc:docMk/>
            <pc:sldMk cId="930725471" sldId="3134"/>
            <ac:cxnSpMk id="9" creationId="{6BF39B6D-C1B6-60CE-93DE-CFC458524AB4}"/>
          </ac:cxnSpMkLst>
        </pc:cxnChg>
      </pc:sldChg>
      <pc:sldChg chg="addSp modSp add mod">
        <pc:chgData name="Will Clement" userId="62315b3ed8adaca7" providerId="LiveId" clId="{C9FE6EA8-3D5B-400A-B836-B99A80DF7190}" dt="2024-02-29T12:39:08.237" v="187" actId="1076"/>
        <pc:sldMkLst>
          <pc:docMk/>
          <pc:sldMk cId="3004978229" sldId="3135"/>
        </pc:sldMkLst>
        <pc:spChg chg="add mod">
          <ac:chgData name="Will Clement" userId="62315b3ed8adaca7" providerId="LiveId" clId="{C9FE6EA8-3D5B-400A-B836-B99A80DF7190}" dt="2024-02-29T12:39:08.237" v="187" actId="1076"/>
          <ac:spMkLst>
            <pc:docMk/>
            <pc:sldMk cId="3004978229" sldId="3135"/>
            <ac:spMk id="2" creationId="{7DA9ED44-4A22-94DD-BF31-74B9B24D3AE6}"/>
          </ac:spMkLst>
        </pc:spChg>
        <pc:spChg chg="add mod">
          <ac:chgData name="Will Clement" userId="62315b3ed8adaca7" providerId="LiveId" clId="{C9FE6EA8-3D5B-400A-B836-B99A80DF7190}" dt="2024-02-29T12:39:03.855" v="186"/>
          <ac:spMkLst>
            <pc:docMk/>
            <pc:sldMk cId="3004978229" sldId="3135"/>
            <ac:spMk id="3" creationId="{1D01BAAA-D1B7-D3AE-5182-A5CE3DB6B630}"/>
          </ac:spMkLst>
        </pc:spChg>
        <pc:spChg chg="add mod">
          <ac:chgData name="Will Clement" userId="62315b3ed8adaca7" providerId="LiveId" clId="{C9FE6EA8-3D5B-400A-B836-B99A80DF7190}" dt="2024-02-29T12:39:03.855" v="186"/>
          <ac:spMkLst>
            <pc:docMk/>
            <pc:sldMk cId="3004978229" sldId="3135"/>
            <ac:spMk id="8" creationId="{8AD95FCA-C7FB-4348-A7B4-C4E29CBA6EBE}"/>
          </ac:spMkLst>
        </pc:spChg>
        <pc:spChg chg="add mod">
          <ac:chgData name="Will Clement" userId="62315b3ed8adaca7" providerId="LiveId" clId="{C9FE6EA8-3D5B-400A-B836-B99A80DF7190}" dt="2024-02-29T12:39:03.855" v="186"/>
          <ac:spMkLst>
            <pc:docMk/>
            <pc:sldMk cId="3004978229" sldId="3135"/>
            <ac:spMk id="9" creationId="{FB9BC3AE-19DD-E3E8-83EA-392F0FFDF987}"/>
          </ac:spMkLst>
        </pc:spChg>
        <pc:spChg chg="add mod">
          <ac:chgData name="Will Clement" userId="62315b3ed8adaca7" providerId="LiveId" clId="{C9FE6EA8-3D5B-400A-B836-B99A80DF7190}" dt="2024-02-29T12:39:03.855" v="186"/>
          <ac:spMkLst>
            <pc:docMk/>
            <pc:sldMk cId="3004978229" sldId="3135"/>
            <ac:spMk id="10" creationId="{9D14693F-5035-C005-7B60-D975941E074A}"/>
          </ac:spMkLst>
        </pc:spChg>
        <pc:spChg chg="add mod">
          <ac:chgData name="Will Clement" userId="62315b3ed8adaca7" providerId="LiveId" clId="{C9FE6EA8-3D5B-400A-B836-B99A80DF7190}" dt="2024-02-29T12:39:03.855" v="186"/>
          <ac:spMkLst>
            <pc:docMk/>
            <pc:sldMk cId="3004978229" sldId="3135"/>
            <ac:spMk id="11" creationId="{B18AE417-1DCB-5871-E70C-BD65273AA9F2}"/>
          </ac:spMkLst>
        </pc:spChg>
        <pc:spChg chg="add mod">
          <ac:chgData name="Will Clement" userId="62315b3ed8adaca7" providerId="LiveId" clId="{C9FE6EA8-3D5B-400A-B836-B99A80DF7190}" dt="2024-02-29T12:39:03.855" v="186"/>
          <ac:spMkLst>
            <pc:docMk/>
            <pc:sldMk cId="3004978229" sldId="3135"/>
            <ac:spMk id="12" creationId="{ACF5DEFD-A3F5-2D7D-BAC6-5783DD1532B4}"/>
          </ac:spMkLst>
        </pc:spChg>
        <pc:cxnChg chg="add mod">
          <ac:chgData name="Will Clement" userId="62315b3ed8adaca7" providerId="LiveId" clId="{C9FE6EA8-3D5B-400A-B836-B99A80DF7190}" dt="2024-02-29T12:39:03.855" v="186"/>
          <ac:cxnSpMkLst>
            <pc:docMk/>
            <pc:sldMk cId="3004978229" sldId="3135"/>
            <ac:cxnSpMk id="4" creationId="{86E85045-9CE0-C926-74B5-F8F518848DEF}"/>
          </ac:cxnSpMkLst>
        </pc:cxnChg>
        <pc:cxnChg chg="add mod">
          <ac:chgData name="Will Clement" userId="62315b3ed8adaca7" providerId="LiveId" clId="{C9FE6EA8-3D5B-400A-B836-B99A80DF7190}" dt="2024-02-29T12:39:03.855" v="186"/>
          <ac:cxnSpMkLst>
            <pc:docMk/>
            <pc:sldMk cId="3004978229" sldId="3135"/>
            <ac:cxnSpMk id="5" creationId="{067EFD76-AA89-7FC2-9156-087C49B771B3}"/>
          </ac:cxnSpMkLst>
        </pc:cxnChg>
        <pc:cxnChg chg="add mod">
          <ac:chgData name="Will Clement" userId="62315b3ed8adaca7" providerId="LiveId" clId="{C9FE6EA8-3D5B-400A-B836-B99A80DF7190}" dt="2024-02-29T12:39:03.855" v="186"/>
          <ac:cxnSpMkLst>
            <pc:docMk/>
            <pc:sldMk cId="3004978229" sldId="3135"/>
            <ac:cxnSpMk id="7" creationId="{7B3724F8-DABE-5DDA-D112-0A1287278343}"/>
          </ac:cxnSpMkLst>
        </pc:cxnChg>
      </pc:sldChg>
      <pc:sldChg chg="addSp modSp add">
        <pc:chgData name="Will Clement" userId="62315b3ed8adaca7" providerId="LiveId" clId="{C9FE6EA8-3D5B-400A-B836-B99A80DF7190}" dt="2024-02-29T12:39:19.610" v="189"/>
        <pc:sldMkLst>
          <pc:docMk/>
          <pc:sldMk cId="3271468165" sldId="3136"/>
        </pc:sldMkLst>
        <pc:spChg chg="add mod">
          <ac:chgData name="Will Clement" userId="62315b3ed8adaca7" providerId="LiveId" clId="{C9FE6EA8-3D5B-400A-B836-B99A80DF7190}" dt="2024-02-29T12:39:19.610" v="189"/>
          <ac:spMkLst>
            <pc:docMk/>
            <pc:sldMk cId="3271468165" sldId="3136"/>
            <ac:spMk id="2" creationId="{52EABEA6-2751-2B9F-4CC3-F468267BAF6C}"/>
          </ac:spMkLst>
        </pc:spChg>
        <pc:spChg chg="add mod">
          <ac:chgData name="Will Clement" userId="62315b3ed8adaca7" providerId="LiveId" clId="{C9FE6EA8-3D5B-400A-B836-B99A80DF7190}" dt="2024-02-29T12:39:19.610" v="189"/>
          <ac:spMkLst>
            <pc:docMk/>
            <pc:sldMk cId="3271468165" sldId="3136"/>
            <ac:spMk id="3" creationId="{25637792-16B5-F122-8E8C-D62B31318981}"/>
          </ac:spMkLst>
        </pc:spChg>
        <pc:spChg chg="add mod">
          <ac:chgData name="Will Clement" userId="62315b3ed8adaca7" providerId="LiveId" clId="{C9FE6EA8-3D5B-400A-B836-B99A80DF7190}" dt="2024-02-29T12:39:19.610" v="189"/>
          <ac:spMkLst>
            <pc:docMk/>
            <pc:sldMk cId="3271468165" sldId="3136"/>
            <ac:spMk id="4" creationId="{AB4A47F8-A446-D836-5205-0842378FCA25}"/>
          </ac:spMkLst>
        </pc:spChg>
      </pc:sldChg>
      <pc:sldChg chg="addSp delSp modSp add mod">
        <pc:chgData name="Will Clement" userId="62315b3ed8adaca7" providerId="LiveId" clId="{C9FE6EA8-3D5B-400A-B836-B99A80DF7190}" dt="2024-02-29T15:49:08.682" v="499" actId="962"/>
        <pc:sldMkLst>
          <pc:docMk/>
          <pc:sldMk cId="3943889077" sldId="3137"/>
        </pc:sldMkLst>
        <pc:spChg chg="add mod">
          <ac:chgData name="Will Clement" userId="62315b3ed8adaca7" providerId="LiveId" clId="{C9FE6EA8-3D5B-400A-B836-B99A80DF7190}" dt="2024-02-29T15:48:54.089" v="490" actId="20577"/>
          <ac:spMkLst>
            <pc:docMk/>
            <pc:sldMk cId="3943889077" sldId="3137"/>
            <ac:spMk id="2" creationId="{FE5E213A-2E44-15B2-84B8-94FFB0B55494}"/>
          </ac:spMkLst>
        </pc:spChg>
        <pc:spChg chg="add del mod">
          <ac:chgData name="Will Clement" userId="62315b3ed8adaca7" providerId="LiveId" clId="{C9FE6EA8-3D5B-400A-B836-B99A80DF7190}" dt="2024-02-29T15:48:58.932" v="492" actId="478"/>
          <ac:spMkLst>
            <pc:docMk/>
            <pc:sldMk cId="3943889077" sldId="3137"/>
            <ac:spMk id="3" creationId="{C76BBBEB-F76F-9453-7A61-F8284A07D51C}"/>
          </ac:spMkLst>
        </pc:spChg>
        <pc:spChg chg="add mod">
          <ac:chgData name="Will Clement" userId="62315b3ed8adaca7" providerId="LiveId" clId="{C9FE6EA8-3D5B-400A-B836-B99A80DF7190}" dt="2024-02-29T12:40:44.293" v="240"/>
          <ac:spMkLst>
            <pc:docMk/>
            <pc:sldMk cId="3943889077" sldId="3137"/>
            <ac:spMk id="4" creationId="{F89D5320-9CF4-5019-EE54-EF05894BC1D2}"/>
          </ac:spMkLst>
        </pc:spChg>
        <pc:picChg chg="add mod">
          <ac:chgData name="Will Clement" userId="62315b3ed8adaca7" providerId="LiveId" clId="{C9FE6EA8-3D5B-400A-B836-B99A80DF7190}" dt="2024-02-29T15:49:08.682" v="499" actId="962"/>
          <ac:picMkLst>
            <pc:docMk/>
            <pc:sldMk cId="3943889077" sldId="3137"/>
            <ac:picMk id="7" creationId="{740CF0CE-8AFE-0667-2101-59B9C7BD30CA}"/>
          </ac:picMkLst>
        </pc:picChg>
      </pc:sldChg>
      <pc:sldChg chg="add">
        <pc:chgData name="Will Clement" userId="62315b3ed8adaca7" providerId="LiveId" clId="{C9FE6EA8-3D5B-400A-B836-B99A80DF7190}" dt="2024-02-29T15:48:48.079" v="478" actId="2890"/>
        <pc:sldMkLst>
          <pc:docMk/>
          <pc:sldMk cId="1241246560" sldId="3138"/>
        </pc:sldMkLst>
      </pc:sldChg>
      <pc:sldChg chg="add del">
        <pc:chgData name="Will Clement" userId="62315b3ed8adaca7" providerId="LiveId" clId="{C9FE6EA8-3D5B-400A-B836-B99A80DF7190}" dt="2024-02-29T15:41:41.941" v="280" actId="47"/>
        <pc:sldMkLst>
          <pc:docMk/>
          <pc:sldMk cId="4095576515" sldId="3138"/>
        </pc:sldMkLst>
      </pc:sldChg>
      <pc:sldChg chg="modSp add mod ord modAnim">
        <pc:chgData name="Will Clement" userId="62315b3ed8adaca7" providerId="LiveId" clId="{C9FE6EA8-3D5B-400A-B836-B99A80DF7190}" dt="2024-03-03T12:42:33.359" v="915" actId="20577"/>
        <pc:sldMkLst>
          <pc:docMk/>
          <pc:sldMk cId="2995343986" sldId="3139"/>
        </pc:sldMkLst>
        <pc:spChg chg="mod">
          <ac:chgData name="Will Clement" userId="62315b3ed8adaca7" providerId="LiveId" clId="{C9FE6EA8-3D5B-400A-B836-B99A80DF7190}" dt="2024-03-03T12:36:32.694" v="508" actId="20577"/>
          <ac:spMkLst>
            <pc:docMk/>
            <pc:sldMk cId="2995343986" sldId="3139"/>
            <ac:spMk id="3" creationId="{72EDAD26-38DA-632A-B371-A8D0A2AD8C46}"/>
          </ac:spMkLst>
        </pc:spChg>
        <pc:spChg chg="mod">
          <ac:chgData name="Will Clement" userId="62315b3ed8adaca7" providerId="LiveId" clId="{C9FE6EA8-3D5B-400A-B836-B99A80DF7190}" dt="2024-03-03T12:42:33.359" v="915" actId="20577"/>
          <ac:spMkLst>
            <pc:docMk/>
            <pc:sldMk cId="2995343986" sldId="3139"/>
            <ac:spMk id="4" creationId="{4E7C71C7-A0D9-7A72-D61F-5FCD9D2F1F71}"/>
          </ac:spMkLst>
        </pc:spChg>
      </pc:sldChg>
      <pc:sldMasterChg chg="delSldLayout">
        <pc:chgData name="Will Clement" userId="62315b3ed8adaca7" providerId="LiveId" clId="{C9FE6EA8-3D5B-400A-B836-B99A80DF7190}" dt="2024-02-29T15:41:10.437" v="272" actId="47"/>
        <pc:sldMasterMkLst>
          <pc:docMk/>
          <pc:sldMasterMk cId="3004755437" sldId="2147483678"/>
        </pc:sldMasterMkLst>
        <pc:sldLayoutChg chg="del">
          <pc:chgData name="Will Clement" userId="62315b3ed8adaca7" providerId="LiveId" clId="{C9FE6EA8-3D5B-400A-B836-B99A80DF7190}" dt="2024-02-29T12:34:00.372" v="118" actId="47"/>
          <pc:sldLayoutMkLst>
            <pc:docMk/>
            <pc:sldMasterMk cId="3004755437" sldId="2147483678"/>
            <pc:sldLayoutMk cId="35965307" sldId="2147483695"/>
          </pc:sldLayoutMkLst>
        </pc:sldLayoutChg>
        <pc:sldLayoutChg chg="del">
          <pc:chgData name="Will Clement" userId="62315b3ed8adaca7" providerId="LiveId" clId="{C9FE6EA8-3D5B-400A-B836-B99A80DF7190}" dt="2024-02-29T12:33:47.192" v="109" actId="47"/>
          <pc:sldLayoutMkLst>
            <pc:docMk/>
            <pc:sldMasterMk cId="3004755437" sldId="2147483678"/>
            <pc:sldLayoutMk cId="3566880786" sldId="2147483697"/>
          </pc:sldLayoutMkLst>
        </pc:sldLayoutChg>
        <pc:sldLayoutChg chg="del">
          <pc:chgData name="Will Clement" userId="62315b3ed8adaca7" providerId="LiveId" clId="{C9FE6EA8-3D5B-400A-B836-B99A80DF7190}" dt="2024-02-29T12:32:03.641" v="87" actId="47"/>
          <pc:sldLayoutMkLst>
            <pc:docMk/>
            <pc:sldMasterMk cId="3004755437" sldId="2147483678"/>
            <pc:sldLayoutMk cId="3989275437" sldId="2147483702"/>
          </pc:sldLayoutMkLst>
        </pc:sldLayoutChg>
        <pc:sldLayoutChg chg="del">
          <pc:chgData name="Will Clement" userId="62315b3ed8adaca7" providerId="LiveId" clId="{C9FE6EA8-3D5B-400A-B836-B99A80DF7190}" dt="2024-02-29T12:35:26.808" v="136" actId="47"/>
          <pc:sldLayoutMkLst>
            <pc:docMk/>
            <pc:sldMasterMk cId="3004755437" sldId="2147483678"/>
            <pc:sldLayoutMk cId="1110548663" sldId="2147483703"/>
          </pc:sldLayoutMkLst>
        </pc:sldLayoutChg>
        <pc:sldLayoutChg chg="del">
          <pc:chgData name="Will Clement" userId="62315b3ed8adaca7" providerId="LiveId" clId="{C9FE6EA8-3D5B-400A-B836-B99A80DF7190}" dt="2024-02-29T12:35:52.979" v="138" actId="47"/>
          <pc:sldLayoutMkLst>
            <pc:docMk/>
            <pc:sldMasterMk cId="3004755437" sldId="2147483678"/>
            <pc:sldLayoutMk cId="22684170" sldId="2147483704"/>
          </pc:sldLayoutMkLst>
        </pc:sldLayoutChg>
        <pc:sldLayoutChg chg="del">
          <pc:chgData name="Will Clement" userId="62315b3ed8adaca7" providerId="LiveId" clId="{C9FE6EA8-3D5B-400A-B836-B99A80DF7190}" dt="2024-02-29T15:41:10.437" v="272" actId="47"/>
          <pc:sldLayoutMkLst>
            <pc:docMk/>
            <pc:sldMasterMk cId="3004755437" sldId="2147483678"/>
            <pc:sldLayoutMk cId="1933217050" sldId="2147483705"/>
          </pc:sldLayoutMkLst>
        </pc:sldLayoutChg>
        <pc:sldLayoutChg chg="del">
          <pc:chgData name="Will Clement" userId="62315b3ed8adaca7" providerId="LiveId" clId="{C9FE6EA8-3D5B-400A-B836-B99A80DF7190}" dt="2024-02-29T12:40:15.135" v="236" actId="47"/>
          <pc:sldLayoutMkLst>
            <pc:docMk/>
            <pc:sldMasterMk cId="3004755437" sldId="2147483678"/>
            <pc:sldLayoutMk cId="1382214897" sldId="214748370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E2356-B53F-774F-9DB9-601AE0A7328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81F7BB-18ED-5A4E-A2F2-3E8920DC3C4B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Bodily-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Kinesthetic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B68ED44-BCEB-A34A-8FB4-9BBA4F321206}" type="parTrans" cxnId="{9FEABFB4-5B3F-5B4F-B944-F8D47787C262}">
      <dgm:prSet/>
      <dgm:spPr/>
      <dgm:t>
        <a:bodyPr/>
        <a:lstStyle/>
        <a:p>
          <a:endParaRPr lang="en-GB"/>
        </a:p>
      </dgm:t>
    </dgm:pt>
    <dgm:pt modelId="{7FDE8345-C256-5C4C-BD80-1B04A7BE50CF}" type="sibTrans" cxnId="{9FEABFB4-5B3F-5B4F-B944-F8D47787C262}">
      <dgm:prSet/>
      <dgm:spPr/>
      <dgm:t>
        <a:bodyPr/>
        <a:lstStyle/>
        <a:p>
          <a:endParaRPr lang="en-GB"/>
        </a:p>
      </dgm:t>
    </dgm:pt>
    <dgm:pt modelId="{EA3DD58E-D982-0646-B96B-76C27BE19F7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Naturalist</a:t>
          </a:r>
        </a:p>
      </dgm:t>
    </dgm:pt>
    <dgm:pt modelId="{7E5658B1-D728-D449-B83C-EDCB44317105}" type="parTrans" cxnId="{AC3E55DC-A938-A945-B226-24D815F60CB8}">
      <dgm:prSet/>
      <dgm:spPr/>
      <dgm:t>
        <a:bodyPr/>
        <a:lstStyle/>
        <a:p>
          <a:endParaRPr lang="en-GB"/>
        </a:p>
      </dgm:t>
    </dgm:pt>
    <dgm:pt modelId="{8A4E4134-CB3E-2C43-8585-928A6B435F9B}" type="sibTrans" cxnId="{AC3E55DC-A938-A945-B226-24D815F60CB8}">
      <dgm:prSet/>
      <dgm:spPr/>
      <dgm:t>
        <a:bodyPr/>
        <a:lstStyle/>
        <a:p>
          <a:endParaRPr lang="en-GB"/>
        </a:p>
      </dgm:t>
    </dgm:pt>
    <dgm:pt modelId="{EF0118D1-E0BD-2249-B625-18220A1C86B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Spatial</a:t>
          </a:r>
        </a:p>
      </dgm:t>
    </dgm:pt>
    <dgm:pt modelId="{EB6C8532-B1B6-674F-B3F7-779385CE23FE}" type="parTrans" cxnId="{676507CA-F411-5D4D-A0B7-DEDD936EC27A}">
      <dgm:prSet/>
      <dgm:spPr/>
      <dgm:t>
        <a:bodyPr/>
        <a:lstStyle/>
        <a:p>
          <a:endParaRPr lang="en-GB"/>
        </a:p>
      </dgm:t>
    </dgm:pt>
    <dgm:pt modelId="{1C6ADCBC-3F24-184F-9246-0DDB52D5B797}" type="sibTrans" cxnId="{676507CA-F411-5D4D-A0B7-DEDD936EC27A}">
      <dgm:prSet/>
      <dgm:spPr/>
      <dgm:t>
        <a:bodyPr/>
        <a:lstStyle/>
        <a:p>
          <a:endParaRPr lang="en-GB"/>
        </a:p>
      </dgm:t>
    </dgm:pt>
    <dgm:pt modelId="{9E7E2F68-5EC5-BE4F-BD4C-F9CCCD174BDA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Linguistic</a:t>
          </a:r>
        </a:p>
      </dgm:t>
    </dgm:pt>
    <dgm:pt modelId="{ADDE5F0D-BE64-1B49-BDA5-873DE48B2F66}" type="parTrans" cxnId="{7AF5342E-0D76-554A-8349-60C69F913BF8}">
      <dgm:prSet/>
      <dgm:spPr/>
      <dgm:t>
        <a:bodyPr/>
        <a:lstStyle/>
        <a:p>
          <a:endParaRPr lang="en-GB"/>
        </a:p>
      </dgm:t>
    </dgm:pt>
    <dgm:pt modelId="{B59F2439-541C-5146-8A30-3BE0E1389FCD}" type="sibTrans" cxnId="{7AF5342E-0D76-554A-8349-60C69F913BF8}">
      <dgm:prSet/>
      <dgm:spPr/>
      <dgm:t>
        <a:bodyPr/>
        <a:lstStyle/>
        <a:p>
          <a:endParaRPr lang="en-GB"/>
        </a:p>
      </dgm:t>
    </dgm:pt>
    <dgm:pt modelId="{0BBD1051-83D7-7B41-8770-DDE7BFFBD661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Musical</a:t>
          </a:r>
        </a:p>
      </dgm:t>
    </dgm:pt>
    <dgm:pt modelId="{1C451FAF-B082-FB40-8A55-C7B2D2F0DA15}" type="parTrans" cxnId="{37FDE8A2-6210-FC46-98A3-75ABDD6C00D8}">
      <dgm:prSet/>
      <dgm:spPr/>
      <dgm:t>
        <a:bodyPr/>
        <a:lstStyle/>
        <a:p>
          <a:endParaRPr lang="en-GB"/>
        </a:p>
      </dgm:t>
    </dgm:pt>
    <dgm:pt modelId="{F6EE52D9-12B5-2E46-B7CF-93C6575BE72F}" type="sibTrans" cxnId="{37FDE8A2-6210-FC46-98A3-75ABDD6C00D8}">
      <dgm:prSet/>
      <dgm:spPr/>
      <dgm:t>
        <a:bodyPr/>
        <a:lstStyle/>
        <a:p>
          <a:endParaRPr lang="en-GB"/>
        </a:p>
      </dgm:t>
    </dgm:pt>
    <dgm:pt modelId="{2CAEAD87-B3A8-F44E-9E80-3CF2485655A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Intra-Personal</a:t>
          </a:r>
        </a:p>
      </dgm:t>
    </dgm:pt>
    <dgm:pt modelId="{626E086F-F6AD-B84B-81A3-3DCB80595E49}" type="parTrans" cxnId="{E06A5895-3D4F-374E-B188-4ADF9AD6F414}">
      <dgm:prSet/>
      <dgm:spPr/>
      <dgm:t>
        <a:bodyPr/>
        <a:lstStyle/>
        <a:p>
          <a:endParaRPr lang="en-GB"/>
        </a:p>
      </dgm:t>
    </dgm:pt>
    <dgm:pt modelId="{EE9CC867-AD48-BB4D-9DD1-91CF03628095}" type="sibTrans" cxnId="{E06A5895-3D4F-374E-B188-4ADF9AD6F414}">
      <dgm:prSet/>
      <dgm:spPr/>
      <dgm:t>
        <a:bodyPr/>
        <a:lstStyle/>
        <a:p>
          <a:endParaRPr lang="en-GB"/>
        </a:p>
      </dgm:t>
    </dgm:pt>
    <dgm:pt modelId="{CD038C5D-2803-4242-9839-5B17FC9DA5C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Inter-personal</a:t>
          </a:r>
        </a:p>
      </dgm:t>
    </dgm:pt>
    <dgm:pt modelId="{66C335DC-BE68-1247-AD6E-A2E46DEA8C88}" type="parTrans" cxnId="{5F175AE9-E325-354A-87EF-D1A399FC8B20}">
      <dgm:prSet/>
      <dgm:spPr/>
      <dgm:t>
        <a:bodyPr/>
        <a:lstStyle/>
        <a:p>
          <a:endParaRPr lang="en-GB"/>
        </a:p>
      </dgm:t>
    </dgm:pt>
    <dgm:pt modelId="{AD155C02-387B-874B-8ABF-61B5B2F16242}" type="sibTrans" cxnId="{5F175AE9-E325-354A-87EF-D1A399FC8B20}">
      <dgm:prSet/>
      <dgm:spPr/>
      <dgm:t>
        <a:bodyPr/>
        <a:lstStyle/>
        <a:p>
          <a:endParaRPr lang="en-GB"/>
        </a:p>
      </dgm:t>
    </dgm:pt>
    <dgm:pt modelId="{E7224FBF-C836-7E45-B931-77DDC4E401F9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Logical/Mathematical</a:t>
          </a:r>
        </a:p>
      </dgm:t>
    </dgm:pt>
    <dgm:pt modelId="{5F58D7C9-D73D-6749-AF3B-9FCB46242E4C}" type="parTrans" cxnId="{1394AB49-26DF-CE40-A3C5-4DED2A7B93F9}">
      <dgm:prSet/>
      <dgm:spPr/>
      <dgm:t>
        <a:bodyPr/>
        <a:lstStyle/>
        <a:p>
          <a:endParaRPr lang="en-GB"/>
        </a:p>
      </dgm:t>
    </dgm:pt>
    <dgm:pt modelId="{B805B6AE-86E3-0F4C-9804-C4E0D1DC9D7D}" type="sibTrans" cxnId="{1394AB49-26DF-CE40-A3C5-4DED2A7B93F9}">
      <dgm:prSet/>
      <dgm:spPr/>
      <dgm:t>
        <a:bodyPr/>
        <a:lstStyle/>
        <a:p>
          <a:endParaRPr lang="en-GB"/>
        </a:p>
      </dgm:t>
    </dgm:pt>
    <dgm:pt modelId="{51C729DF-4170-2D42-B37B-F03DE5730A77}" type="pres">
      <dgm:prSet presAssocID="{41DE2356-B53F-774F-9DB9-601AE0A73280}" presName="diagram" presStyleCnt="0">
        <dgm:presLayoutVars>
          <dgm:dir/>
          <dgm:resizeHandles val="exact"/>
        </dgm:presLayoutVars>
      </dgm:prSet>
      <dgm:spPr/>
    </dgm:pt>
    <dgm:pt modelId="{09873E07-A3E2-0E43-9AB1-6BF2D63606FA}" type="pres">
      <dgm:prSet presAssocID="{C481F7BB-18ED-5A4E-A2F2-3E8920DC3C4B}" presName="node" presStyleLbl="node1" presStyleIdx="0" presStyleCnt="8" custLinFactNeighborY="-2430">
        <dgm:presLayoutVars>
          <dgm:bulletEnabled val="1"/>
        </dgm:presLayoutVars>
      </dgm:prSet>
      <dgm:spPr/>
    </dgm:pt>
    <dgm:pt modelId="{7B73A89D-2290-2B43-9B18-351837EAB8D5}" type="pres">
      <dgm:prSet presAssocID="{7FDE8345-C256-5C4C-BD80-1B04A7BE50CF}" presName="sibTrans" presStyleCnt="0"/>
      <dgm:spPr/>
    </dgm:pt>
    <dgm:pt modelId="{928A924C-63C1-F142-8851-13BFA5CCCF3D}" type="pres">
      <dgm:prSet presAssocID="{EA3DD58E-D982-0646-B96B-76C27BE19F7C}" presName="node" presStyleLbl="node1" presStyleIdx="1" presStyleCnt="8" custLinFactNeighborY="-2430">
        <dgm:presLayoutVars>
          <dgm:bulletEnabled val="1"/>
        </dgm:presLayoutVars>
      </dgm:prSet>
      <dgm:spPr/>
    </dgm:pt>
    <dgm:pt modelId="{1CC57A50-F901-1146-9B8D-C8B224780B14}" type="pres">
      <dgm:prSet presAssocID="{8A4E4134-CB3E-2C43-8585-928A6B435F9B}" presName="sibTrans" presStyleCnt="0"/>
      <dgm:spPr/>
    </dgm:pt>
    <dgm:pt modelId="{748B6D34-4382-FF4D-B5F0-9A747D135E8B}" type="pres">
      <dgm:prSet presAssocID="{EF0118D1-E0BD-2249-B625-18220A1C86B7}" presName="node" presStyleLbl="node1" presStyleIdx="2" presStyleCnt="8" custLinFactNeighborY="-2430">
        <dgm:presLayoutVars>
          <dgm:bulletEnabled val="1"/>
        </dgm:presLayoutVars>
      </dgm:prSet>
      <dgm:spPr/>
    </dgm:pt>
    <dgm:pt modelId="{808E46C5-2BB2-D74C-8E5D-B16299689BB9}" type="pres">
      <dgm:prSet presAssocID="{1C6ADCBC-3F24-184F-9246-0DDB52D5B797}" presName="sibTrans" presStyleCnt="0"/>
      <dgm:spPr/>
    </dgm:pt>
    <dgm:pt modelId="{8EC010AF-881E-B846-B3A8-7F2844CB8537}" type="pres">
      <dgm:prSet presAssocID="{9E7E2F68-5EC5-BE4F-BD4C-F9CCCD174BDA}" presName="node" presStyleLbl="node1" presStyleIdx="3" presStyleCnt="8">
        <dgm:presLayoutVars>
          <dgm:bulletEnabled val="1"/>
        </dgm:presLayoutVars>
      </dgm:prSet>
      <dgm:spPr/>
    </dgm:pt>
    <dgm:pt modelId="{2BB81D96-A277-3F45-A30E-0C578C6D0A4B}" type="pres">
      <dgm:prSet presAssocID="{B59F2439-541C-5146-8A30-3BE0E1389FCD}" presName="sibTrans" presStyleCnt="0"/>
      <dgm:spPr/>
    </dgm:pt>
    <dgm:pt modelId="{1F82CB9D-DF7D-2149-99C0-1116796D75B7}" type="pres">
      <dgm:prSet presAssocID="{E7224FBF-C836-7E45-B931-77DDC4E401F9}" presName="node" presStyleLbl="node1" presStyleIdx="4" presStyleCnt="8">
        <dgm:presLayoutVars>
          <dgm:bulletEnabled val="1"/>
        </dgm:presLayoutVars>
      </dgm:prSet>
      <dgm:spPr/>
    </dgm:pt>
    <dgm:pt modelId="{45746CEA-FB7F-9E41-8267-FB4BBA970B25}" type="pres">
      <dgm:prSet presAssocID="{B805B6AE-86E3-0F4C-9804-C4E0D1DC9D7D}" presName="sibTrans" presStyleCnt="0"/>
      <dgm:spPr/>
    </dgm:pt>
    <dgm:pt modelId="{15AB9134-B585-C74B-AD3C-C0EACC65D0F1}" type="pres">
      <dgm:prSet presAssocID="{0BBD1051-83D7-7B41-8770-DDE7BFFBD661}" presName="node" presStyleLbl="node1" presStyleIdx="5" presStyleCnt="8">
        <dgm:presLayoutVars>
          <dgm:bulletEnabled val="1"/>
        </dgm:presLayoutVars>
      </dgm:prSet>
      <dgm:spPr/>
    </dgm:pt>
    <dgm:pt modelId="{44523BA0-8A6E-964B-9BEA-420EF97BD540}" type="pres">
      <dgm:prSet presAssocID="{F6EE52D9-12B5-2E46-B7CF-93C6575BE72F}" presName="sibTrans" presStyleCnt="0"/>
      <dgm:spPr/>
    </dgm:pt>
    <dgm:pt modelId="{8E790D48-A68D-0F47-8D4C-86D4C16F9A0F}" type="pres">
      <dgm:prSet presAssocID="{2CAEAD87-B3A8-F44E-9E80-3CF2485655A0}" presName="node" presStyleLbl="node1" presStyleIdx="6" presStyleCnt="8" custLinFactNeighborX="-12145" custLinFactNeighborY="1928">
        <dgm:presLayoutVars>
          <dgm:bulletEnabled val="1"/>
        </dgm:presLayoutVars>
      </dgm:prSet>
      <dgm:spPr/>
    </dgm:pt>
    <dgm:pt modelId="{1E4DE403-B74A-5C42-B9B9-8EBC84BBA3A7}" type="pres">
      <dgm:prSet presAssocID="{EE9CC867-AD48-BB4D-9DD1-91CF03628095}" presName="sibTrans" presStyleCnt="0"/>
      <dgm:spPr/>
    </dgm:pt>
    <dgm:pt modelId="{DCDEEEC0-A42F-EC4D-AA51-3C3451A50374}" type="pres">
      <dgm:prSet presAssocID="{CD038C5D-2803-4242-9839-5B17FC9DA5C1}" presName="node" presStyleLbl="node1" presStyleIdx="7" presStyleCnt="8">
        <dgm:presLayoutVars>
          <dgm:bulletEnabled val="1"/>
        </dgm:presLayoutVars>
      </dgm:prSet>
      <dgm:spPr/>
    </dgm:pt>
  </dgm:ptLst>
  <dgm:cxnLst>
    <dgm:cxn modelId="{27C58402-B593-1B4C-B838-D3D80DC6563D}" type="presOf" srcId="{0BBD1051-83D7-7B41-8770-DDE7BFFBD661}" destId="{15AB9134-B585-C74B-AD3C-C0EACC65D0F1}" srcOrd="0" destOrd="0" presId="urn:microsoft.com/office/officeart/2005/8/layout/default"/>
    <dgm:cxn modelId="{4641FE07-41DF-DF4D-94B6-581AF9221BCD}" type="presOf" srcId="{9E7E2F68-5EC5-BE4F-BD4C-F9CCCD174BDA}" destId="{8EC010AF-881E-B846-B3A8-7F2844CB8537}" srcOrd="0" destOrd="0" presId="urn:microsoft.com/office/officeart/2005/8/layout/default"/>
    <dgm:cxn modelId="{1069DA29-4685-1141-BE94-0968E8F6BD20}" type="presOf" srcId="{EA3DD58E-D982-0646-B96B-76C27BE19F7C}" destId="{928A924C-63C1-F142-8851-13BFA5CCCF3D}" srcOrd="0" destOrd="0" presId="urn:microsoft.com/office/officeart/2005/8/layout/default"/>
    <dgm:cxn modelId="{7AF5342E-0D76-554A-8349-60C69F913BF8}" srcId="{41DE2356-B53F-774F-9DB9-601AE0A73280}" destId="{9E7E2F68-5EC5-BE4F-BD4C-F9CCCD174BDA}" srcOrd="3" destOrd="0" parTransId="{ADDE5F0D-BE64-1B49-BDA5-873DE48B2F66}" sibTransId="{B59F2439-541C-5146-8A30-3BE0E1389FCD}"/>
    <dgm:cxn modelId="{1394AB49-26DF-CE40-A3C5-4DED2A7B93F9}" srcId="{41DE2356-B53F-774F-9DB9-601AE0A73280}" destId="{E7224FBF-C836-7E45-B931-77DDC4E401F9}" srcOrd="4" destOrd="0" parTransId="{5F58D7C9-D73D-6749-AF3B-9FCB46242E4C}" sibTransId="{B805B6AE-86E3-0F4C-9804-C4E0D1DC9D7D}"/>
    <dgm:cxn modelId="{63758A50-217B-4442-8E88-B9190252B4F4}" type="presOf" srcId="{2CAEAD87-B3A8-F44E-9E80-3CF2485655A0}" destId="{8E790D48-A68D-0F47-8D4C-86D4C16F9A0F}" srcOrd="0" destOrd="0" presId="urn:microsoft.com/office/officeart/2005/8/layout/default"/>
    <dgm:cxn modelId="{E06A5895-3D4F-374E-B188-4ADF9AD6F414}" srcId="{41DE2356-B53F-774F-9DB9-601AE0A73280}" destId="{2CAEAD87-B3A8-F44E-9E80-3CF2485655A0}" srcOrd="6" destOrd="0" parTransId="{626E086F-F6AD-B84B-81A3-3DCB80595E49}" sibTransId="{EE9CC867-AD48-BB4D-9DD1-91CF03628095}"/>
    <dgm:cxn modelId="{37FDE8A2-6210-FC46-98A3-75ABDD6C00D8}" srcId="{41DE2356-B53F-774F-9DB9-601AE0A73280}" destId="{0BBD1051-83D7-7B41-8770-DDE7BFFBD661}" srcOrd="5" destOrd="0" parTransId="{1C451FAF-B082-FB40-8A55-C7B2D2F0DA15}" sibTransId="{F6EE52D9-12B5-2E46-B7CF-93C6575BE72F}"/>
    <dgm:cxn modelId="{541B4DAA-11EA-9140-A871-DD07CAE16B98}" type="presOf" srcId="{CD038C5D-2803-4242-9839-5B17FC9DA5C1}" destId="{DCDEEEC0-A42F-EC4D-AA51-3C3451A50374}" srcOrd="0" destOrd="0" presId="urn:microsoft.com/office/officeart/2005/8/layout/default"/>
    <dgm:cxn modelId="{38C416AC-1065-A045-8D93-63C8F2A4CDF1}" type="presOf" srcId="{E7224FBF-C836-7E45-B931-77DDC4E401F9}" destId="{1F82CB9D-DF7D-2149-99C0-1116796D75B7}" srcOrd="0" destOrd="0" presId="urn:microsoft.com/office/officeart/2005/8/layout/default"/>
    <dgm:cxn modelId="{9FEABFB4-5B3F-5B4F-B944-F8D47787C262}" srcId="{41DE2356-B53F-774F-9DB9-601AE0A73280}" destId="{C481F7BB-18ED-5A4E-A2F2-3E8920DC3C4B}" srcOrd="0" destOrd="0" parTransId="{0B68ED44-BCEB-A34A-8FB4-9BBA4F321206}" sibTransId="{7FDE8345-C256-5C4C-BD80-1B04A7BE50CF}"/>
    <dgm:cxn modelId="{676507CA-F411-5D4D-A0B7-DEDD936EC27A}" srcId="{41DE2356-B53F-774F-9DB9-601AE0A73280}" destId="{EF0118D1-E0BD-2249-B625-18220A1C86B7}" srcOrd="2" destOrd="0" parTransId="{EB6C8532-B1B6-674F-B3F7-779385CE23FE}" sibTransId="{1C6ADCBC-3F24-184F-9246-0DDB52D5B797}"/>
    <dgm:cxn modelId="{570323D2-4794-1449-A65B-DAFA2A2F2BDF}" type="presOf" srcId="{41DE2356-B53F-774F-9DB9-601AE0A73280}" destId="{51C729DF-4170-2D42-B37B-F03DE5730A77}" srcOrd="0" destOrd="0" presId="urn:microsoft.com/office/officeart/2005/8/layout/default"/>
    <dgm:cxn modelId="{9646B6D7-31E2-E642-88C3-041617DF59E9}" type="presOf" srcId="{EF0118D1-E0BD-2249-B625-18220A1C86B7}" destId="{748B6D34-4382-FF4D-B5F0-9A747D135E8B}" srcOrd="0" destOrd="0" presId="urn:microsoft.com/office/officeart/2005/8/layout/default"/>
    <dgm:cxn modelId="{AC3E55DC-A938-A945-B226-24D815F60CB8}" srcId="{41DE2356-B53F-774F-9DB9-601AE0A73280}" destId="{EA3DD58E-D982-0646-B96B-76C27BE19F7C}" srcOrd="1" destOrd="0" parTransId="{7E5658B1-D728-D449-B83C-EDCB44317105}" sibTransId="{8A4E4134-CB3E-2C43-8585-928A6B435F9B}"/>
    <dgm:cxn modelId="{5F175AE9-E325-354A-87EF-D1A399FC8B20}" srcId="{41DE2356-B53F-774F-9DB9-601AE0A73280}" destId="{CD038C5D-2803-4242-9839-5B17FC9DA5C1}" srcOrd="7" destOrd="0" parTransId="{66C335DC-BE68-1247-AD6E-A2E46DEA8C88}" sibTransId="{AD155C02-387B-874B-8ABF-61B5B2F16242}"/>
    <dgm:cxn modelId="{FB96F4FF-9503-5D41-82DD-60B55CA34CA4}" type="presOf" srcId="{C481F7BB-18ED-5A4E-A2F2-3E8920DC3C4B}" destId="{09873E07-A3E2-0E43-9AB1-6BF2D63606FA}" srcOrd="0" destOrd="0" presId="urn:microsoft.com/office/officeart/2005/8/layout/default"/>
    <dgm:cxn modelId="{5C2338B6-5D07-664B-8FC1-6BE11916BC54}" type="presParOf" srcId="{51C729DF-4170-2D42-B37B-F03DE5730A77}" destId="{09873E07-A3E2-0E43-9AB1-6BF2D63606FA}" srcOrd="0" destOrd="0" presId="urn:microsoft.com/office/officeart/2005/8/layout/default"/>
    <dgm:cxn modelId="{59F0E32F-58E4-B040-A46A-E68D593C75D5}" type="presParOf" srcId="{51C729DF-4170-2D42-B37B-F03DE5730A77}" destId="{7B73A89D-2290-2B43-9B18-351837EAB8D5}" srcOrd="1" destOrd="0" presId="urn:microsoft.com/office/officeart/2005/8/layout/default"/>
    <dgm:cxn modelId="{BE6C95F1-9329-DD4A-8101-ED702F48EB9D}" type="presParOf" srcId="{51C729DF-4170-2D42-B37B-F03DE5730A77}" destId="{928A924C-63C1-F142-8851-13BFA5CCCF3D}" srcOrd="2" destOrd="0" presId="urn:microsoft.com/office/officeart/2005/8/layout/default"/>
    <dgm:cxn modelId="{A63FA3C2-C2FC-8247-8A63-75E0C2AF0748}" type="presParOf" srcId="{51C729DF-4170-2D42-B37B-F03DE5730A77}" destId="{1CC57A50-F901-1146-9B8D-C8B224780B14}" srcOrd="3" destOrd="0" presId="urn:microsoft.com/office/officeart/2005/8/layout/default"/>
    <dgm:cxn modelId="{B6B60823-4837-6549-B581-F981E6046998}" type="presParOf" srcId="{51C729DF-4170-2D42-B37B-F03DE5730A77}" destId="{748B6D34-4382-FF4D-B5F0-9A747D135E8B}" srcOrd="4" destOrd="0" presId="urn:microsoft.com/office/officeart/2005/8/layout/default"/>
    <dgm:cxn modelId="{9D695EFB-168A-3D4E-843B-7E1514C84445}" type="presParOf" srcId="{51C729DF-4170-2D42-B37B-F03DE5730A77}" destId="{808E46C5-2BB2-D74C-8E5D-B16299689BB9}" srcOrd="5" destOrd="0" presId="urn:microsoft.com/office/officeart/2005/8/layout/default"/>
    <dgm:cxn modelId="{F47F7F67-A5AD-8941-87CB-8AB47544B8B6}" type="presParOf" srcId="{51C729DF-4170-2D42-B37B-F03DE5730A77}" destId="{8EC010AF-881E-B846-B3A8-7F2844CB8537}" srcOrd="6" destOrd="0" presId="urn:microsoft.com/office/officeart/2005/8/layout/default"/>
    <dgm:cxn modelId="{CAAFA46C-6767-CD42-B5CD-A94934189689}" type="presParOf" srcId="{51C729DF-4170-2D42-B37B-F03DE5730A77}" destId="{2BB81D96-A277-3F45-A30E-0C578C6D0A4B}" srcOrd="7" destOrd="0" presId="urn:microsoft.com/office/officeart/2005/8/layout/default"/>
    <dgm:cxn modelId="{7999DB61-2C02-9E48-BDA0-67E552C05EED}" type="presParOf" srcId="{51C729DF-4170-2D42-B37B-F03DE5730A77}" destId="{1F82CB9D-DF7D-2149-99C0-1116796D75B7}" srcOrd="8" destOrd="0" presId="urn:microsoft.com/office/officeart/2005/8/layout/default"/>
    <dgm:cxn modelId="{939AE590-EE79-B445-AD0B-6E4985A33098}" type="presParOf" srcId="{51C729DF-4170-2D42-B37B-F03DE5730A77}" destId="{45746CEA-FB7F-9E41-8267-FB4BBA970B25}" srcOrd="9" destOrd="0" presId="urn:microsoft.com/office/officeart/2005/8/layout/default"/>
    <dgm:cxn modelId="{5E5835DE-E1F3-234C-8A98-5AEC60064715}" type="presParOf" srcId="{51C729DF-4170-2D42-B37B-F03DE5730A77}" destId="{15AB9134-B585-C74B-AD3C-C0EACC65D0F1}" srcOrd="10" destOrd="0" presId="urn:microsoft.com/office/officeart/2005/8/layout/default"/>
    <dgm:cxn modelId="{488EFE1F-0D31-B943-B6C7-CBA5870CFB1A}" type="presParOf" srcId="{51C729DF-4170-2D42-B37B-F03DE5730A77}" destId="{44523BA0-8A6E-964B-9BEA-420EF97BD540}" srcOrd="11" destOrd="0" presId="urn:microsoft.com/office/officeart/2005/8/layout/default"/>
    <dgm:cxn modelId="{92563F32-513E-9F4A-9991-F0230F2CF8AA}" type="presParOf" srcId="{51C729DF-4170-2D42-B37B-F03DE5730A77}" destId="{8E790D48-A68D-0F47-8D4C-86D4C16F9A0F}" srcOrd="12" destOrd="0" presId="urn:microsoft.com/office/officeart/2005/8/layout/default"/>
    <dgm:cxn modelId="{9BD28806-00F2-BC4B-B9C6-C3D720A2F6DA}" type="presParOf" srcId="{51C729DF-4170-2D42-B37B-F03DE5730A77}" destId="{1E4DE403-B74A-5C42-B9B9-8EBC84BBA3A7}" srcOrd="13" destOrd="0" presId="urn:microsoft.com/office/officeart/2005/8/layout/default"/>
    <dgm:cxn modelId="{9C95E929-0AE5-9E44-8C06-3959A27BDE58}" type="presParOf" srcId="{51C729DF-4170-2D42-B37B-F03DE5730A77}" destId="{DCDEEEC0-A42F-EC4D-AA51-3C3451A5037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62EE7-AAA3-584B-AEAD-314F05A3A8C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B5F41E-CA53-6241-BF17-B7DF3E523621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Self-Awareness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Self Confidence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Accurate Self-Assessment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Emotional Self-Awareness</a:t>
          </a:r>
        </a:p>
      </dgm:t>
    </dgm:pt>
    <dgm:pt modelId="{E194F1F6-B09B-1245-804A-423593FDBF16}" type="parTrans" cxnId="{ACE616F5-DF34-7245-BC77-7332D511E8BF}">
      <dgm:prSet/>
      <dgm:spPr/>
      <dgm:t>
        <a:bodyPr/>
        <a:lstStyle/>
        <a:p>
          <a:endParaRPr lang="en-GB"/>
        </a:p>
      </dgm:t>
    </dgm:pt>
    <dgm:pt modelId="{924D8F41-2946-DE44-BE3A-0DDFC3B9239D}" type="sibTrans" cxnId="{ACE616F5-DF34-7245-BC77-7332D511E8BF}">
      <dgm:prSet/>
      <dgm:spPr/>
      <dgm:t>
        <a:bodyPr/>
        <a:lstStyle/>
        <a:p>
          <a:endParaRPr lang="en-GB"/>
        </a:p>
      </dgm:t>
    </dgm:pt>
    <dgm:pt modelId="{BF04AF8D-EA71-154A-B017-4EB5D20E9F95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Social Awareness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Compassion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Responsiveness to Others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Organisational Awareness</a:t>
          </a:r>
        </a:p>
      </dgm:t>
    </dgm:pt>
    <dgm:pt modelId="{A7D118C9-BA76-8141-8869-F998D650B47D}" type="parTrans" cxnId="{02C97142-07DE-0B44-B5E0-E9BE7F674D38}">
      <dgm:prSet/>
      <dgm:spPr/>
      <dgm:t>
        <a:bodyPr/>
        <a:lstStyle/>
        <a:p>
          <a:endParaRPr lang="en-GB"/>
        </a:p>
      </dgm:t>
    </dgm:pt>
    <dgm:pt modelId="{B8734D2F-5884-FA49-BD94-73F6EFD4EBC3}" type="sibTrans" cxnId="{02C97142-07DE-0B44-B5E0-E9BE7F674D38}">
      <dgm:prSet/>
      <dgm:spPr/>
      <dgm:t>
        <a:bodyPr/>
        <a:lstStyle/>
        <a:p>
          <a:endParaRPr lang="en-GB"/>
        </a:p>
      </dgm:t>
    </dgm:pt>
    <dgm:pt modelId="{75C48E0A-1500-CB4B-928D-91278D22B281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Adaptability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Emotional Self-Control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Positive Outlook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Initiative</a:t>
          </a:r>
        </a:p>
      </dgm:t>
    </dgm:pt>
    <dgm:pt modelId="{E5DD3D0E-A69A-C045-848D-7A3DD2926CD5}" type="parTrans" cxnId="{C1E4DD53-9EE7-BD47-8ACA-EE31262D302D}">
      <dgm:prSet/>
      <dgm:spPr/>
      <dgm:t>
        <a:bodyPr/>
        <a:lstStyle/>
        <a:p>
          <a:endParaRPr lang="en-GB"/>
        </a:p>
      </dgm:t>
    </dgm:pt>
    <dgm:pt modelId="{74467873-3930-3349-9905-84D539E22CF0}" type="sibTrans" cxnId="{C1E4DD53-9EE7-BD47-8ACA-EE31262D302D}">
      <dgm:prSet/>
      <dgm:spPr/>
      <dgm:t>
        <a:bodyPr/>
        <a:lstStyle/>
        <a:p>
          <a:endParaRPr lang="en-GB"/>
        </a:p>
      </dgm:t>
    </dgm:pt>
    <dgm:pt modelId="{5FA2C742-F399-2544-A157-C87693DF5FD5}">
      <dgm:prSet phldrT="[Text]" custT="1"/>
      <dgm:spPr/>
      <dgm:t>
        <a:bodyPr/>
        <a:lstStyle/>
        <a:p>
          <a:endParaRPr lang="en-GB" sz="1800" dirty="0">
            <a:solidFill>
              <a:schemeClr val="bg1">
                <a:lumMod val="75000"/>
              </a:schemeClr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Relationship 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Conflict 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Inspirational Leadership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Influence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Teamwork</a:t>
          </a:r>
        </a:p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ED7318-D977-0E4A-8D3B-F59C4FCDB9E0}" type="parTrans" cxnId="{F85BDACD-FC67-AE44-80FD-DDA95C56311D}">
      <dgm:prSet/>
      <dgm:spPr/>
      <dgm:t>
        <a:bodyPr/>
        <a:lstStyle/>
        <a:p>
          <a:endParaRPr lang="en-GB"/>
        </a:p>
      </dgm:t>
    </dgm:pt>
    <dgm:pt modelId="{0CD71A78-05D6-4A4E-AAD6-115226B5CAC4}" type="sibTrans" cxnId="{F85BDACD-FC67-AE44-80FD-DDA95C56311D}">
      <dgm:prSet/>
      <dgm:spPr/>
      <dgm:t>
        <a:bodyPr/>
        <a:lstStyle/>
        <a:p>
          <a:endParaRPr lang="en-GB"/>
        </a:p>
      </dgm:t>
    </dgm:pt>
    <dgm:pt modelId="{6531E3DD-2523-264D-AD93-DADD3C67ABEC}" type="pres">
      <dgm:prSet presAssocID="{F8862EE7-AAA3-584B-AEAD-314F05A3A8C8}" presName="diagram" presStyleCnt="0">
        <dgm:presLayoutVars>
          <dgm:dir/>
          <dgm:resizeHandles val="exact"/>
        </dgm:presLayoutVars>
      </dgm:prSet>
      <dgm:spPr/>
    </dgm:pt>
    <dgm:pt modelId="{1170B13E-6B8D-6A49-88A1-3C0505EC79CB}" type="pres">
      <dgm:prSet presAssocID="{33B5F41E-CA53-6241-BF17-B7DF3E523621}" presName="node" presStyleLbl="node1" presStyleIdx="0" presStyleCnt="4" custLinFactNeighborX="105" custLinFactNeighborY="-41">
        <dgm:presLayoutVars>
          <dgm:bulletEnabled val="1"/>
        </dgm:presLayoutVars>
      </dgm:prSet>
      <dgm:spPr/>
    </dgm:pt>
    <dgm:pt modelId="{12B5F0C2-F590-9646-9939-4E784D3BC00B}" type="pres">
      <dgm:prSet presAssocID="{924D8F41-2946-DE44-BE3A-0DDFC3B9239D}" presName="sibTrans" presStyleCnt="0"/>
      <dgm:spPr/>
    </dgm:pt>
    <dgm:pt modelId="{3779A8F9-090A-104C-8E6C-B23DF01EEE97}" type="pres">
      <dgm:prSet presAssocID="{BF04AF8D-EA71-154A-B017-4EB5D20E9F95}" presName="node" presStyleLbl="node1" presStyleIdx="1" presStyleCnt="4" custLinFactNeighborX="105" custLinFactNeighborY="0">
        <dgm:presLayoutVars>
          <dgm:bulletEnabled val="1"/>
        </dgm:presLayoutVars>
      </dgm:prSet>
      <dgm:spPr/>
    </dgm:pt>
    <dgm:pt modelId="{5958E5B3-8B47-2745-B202-5E33E11F6D7E}" type="pres">
      <dgm:prSet presAssocID="{B8734D2F-5884-FA49-BD94-73F6EFD4EBC3}" presName="sibTrans" presStyleCnt="0"/>
      <dgm:spPr/>
    </dgm:pt>
    <dgm:pt modelId="{C99C5EFB-A918-CB4E-8DC8-57F83B11591A}" type="pres">
      <dgm:prSet presAssocID="{75C48E0A-1500-CB4B-928D-91278D22B281}" presName="node" presStyleLbl="node1" presStyleIdx="2" presStyleCnt="4" custLinFactNeighborX="-152" custLinFactNeighborY="0">
        <dgm:presLayoutVars>
          <dgm:bulletEnabled val="1"/>
        </dgm:presLayoutVars>
      </dgm:prSet>
      <dgm:spPr/>
    </dgm:pt>
    <dgm:pt modelId="{5E26B7F2-D5E0-A042-A5CC-B791BBA3211E}" type="pres">
      <dgm:prSet presAssocID="{74467873-3930-3349-9905-84D539E22CF0}" presName="sibTrans" presStyleCnt="0"/>
      <dgm:spPr/>
    </dgm:pt>
    <dgm:pt modelId="{7B0C4127-6703-0C46-A32A-811C5E2C11B0}" type="pres">
      <dgm:prSet presAssocID="{5FA2C742-F399-2544-A157-C87693DF5FD5}" presName="node" presStyleLbl="node1" presStyleIdx="3" presStyleCnt="4" custLinFactNeighborX="-499" custLinFactNeighborY="-1468">
        <dgm:presLayoutVars>
          <dgm:bulletEnabled val="1"/>
        </dgm:presLayoutVars>
      </dgm:prSet>
      <dgm:spPr/>
    </dgm:pt>
  </dgm:ptLst>
  <dgm:cxnLst>
    <dgm:cxn modelId="{2DEE4E5B-5A6B-974A-B9D2-FAA31F5BB73F}" type="presOf" srcId="{BF04AF8D-EA71-154A-B017-4EB5D20E9F95}" destId="{3779A8F9-090A-104C-8E6C-B23DF01EEE97}" srcOrd="0" destOrd="0" presId="urn:microsoft.com/office/officeart/2005/8/layout/default"/>
    <dgm:cxn modelId="{02C97142-07DE-0B44-B5E0-E9BE7F674D38}" srcId="{F8862EE7-AAA3-584B-AEAD-314F05A3A8C8}" destId="{BF04AF8D-EA71-154A-B017-4EB5D20E9F95}" srcOrd="1" destOrd="0" parTransId="{A7D118C9-BA76-8141-8869-F998D650B47D}" sibTransId="{B8734D2F-5884-FA49-BD94-73F6EFD4EBC3}"/>
    <dgm:cxn modelId="{C3B6A969-F10F-2F41-866D-7DFAAB7D4DB4}" type="presOf" srcId="{75C48E0A-1500-CB4B-928D-91278D22B281}" destId="{C99C5EFB-A918-CB4E-8DC8-57F83B11591A}" srcOrd="0" destOrd="0" presId="urn:microsoft.com/office/officeart/2005/8/layout/default"/>
    <dgm:cxn modelId="{C1E4DD53-9EE7-BD47-8ACA-EE31262D302D}" srcId="{F8862EE7-AAA3-584B-AEAD-314F05A3A8C8}" destId="{75C48E0A-1500-CB4B-928D-91278D22B281}" srcOrd="2" destOrd="0" parTransId="{E5DD3D0E-A69A-C045-848D-7A3DD2926CD5}" sibTransId="{74467873-3930-3349-9905-84D539E22CF0}"/>
    <dgm:cxn modelId="{ED431975-A442-F149-8EE5-EE653958F2DA}" type="presOf" srcId="{F8862EE7-AAA3-584B-AEAD-314F05A3A8C8}" destId="{6531E3DD-2523-264D-AD93-DADD3C67ABEC}" srcOrd="0" destOrd="0" presId="urn:microsoft.com/office/officeart/2005/8/layout/default"/>
    <dgm:cxn modelId="{B42579C6-ADE2-6349-829E-C98B146D3E53}" type="presOf" srcId="{5FA2C742-F399-2544-A157-C87693DF5FD5}" destId="{7B0C4127-6703-0C46-A32A-811C5E2C11B0}" srcOrd="0" destOrd="0" presId="urn:microsoft.com/office/officeart/2005/8/layout/default"/>
    <dgm:cxn modelId="{F85BDACD-FC67-AE44-80FD-DDA95C56311D}" srcId="{F8862EE7-AAA3-584B-AEAD-314F05A3A8C8}" destId="{5FA2C742-F399-2544-A157-C87693DF5FD5}" srcOrd="3" destOrd="0" parTransId="{E3ED7318-D977-0E4A-8D3B-F59C4FCDB9E0}" sibTransId="{0CD71A78-05D6-4A4E-AAD6-115226B5CAC4}"/>
    <dgm:cxn modelId="{8C3CEAE8-946E-354F-AC5A-926761D6D918}" type="presOf" srcId="{33B5F41E-CA53-6241-BF17-B7DF3E523621}" destId="{1170B13E-6B8D-6A49-88A1-3C0505EC79CB}" srcOrd="0" destOrd="0" presId="urn:microsoft.com/office/officeart/2005/8/layout/default"/>
    <dgm:cxn modelId="{ACE616F5-DF34-7245-BC77-7332D511E8BF}" srcId="{F8862EE7-AAA3-584B-AEAD-314F05A3A8C8}" destId="{33B5F41E-CA53-6241-BF17-B7DF3E523621}" srcOrd="0" destOrd="0" parTransId="{E194F1F6-B09B-1245-804A-423593FDBF16}" sibTransId="{924D8F41-2946-DE44-BE3A-0DDFC3B9239D}"/>
    <dgm:cxn modelId="{8DD4AF2C-86CB-0646-A6EE-B49DE1626384}" type="presParOf" srcId="{6531E3DD-2523-264D-AD93-DADD3C67ABEC}" destId="{1170B13E-6B8D-6A49-88A1-3C0505EC79CB}" srcOrd="0" destOrd="0" presId="urn:microsoft.com/office/officeart/2005/8/layout/default"/>
    <dgm:cxn modelId="{195FEFF0-28DB-2642-8E9E-9CB14AFD74EF}" type="presParOf" srcId="{6531E3DD-2523-264D-AD93-DADD3C67ABEC}" destId="{12B5F0C2-F590-9646-9939-4E784D3BC00B}" srcOrd="1" destOrd="0" presId="urn:microsoft.com/office/officeart/2005/8/layout/default"/>
    <dgm:cxn modelId="{A332E367-0D56-2D46-B955-FA00F6A67DD8}" type="presParOf" srcId="{6531E3DD-2523-264D-AD93-DADD3C67ABEC}" destId="{3779A8F9-090A-104C-8E6C-B23DF01EEE97}" srcOrd="2" destOrd="0" presId="urn:microsoft.com/office/officeart/2005/8/layout/default"/>
    <dgm:cxn modelId="{C5A28B62-AA2D-294A-9C34-C185063A125D}" type="presParOf" srcId="{6531E3DD-2523-264D-AD93-DADD3C67ABEC}" destId="{5958E5B3-8B47-2745-B202-5E33E11F6D7E}" srcOrd="3" destOrd="0" presId="urn:microsoft.com/office/officeart/2005/8/layout/default"/>
    <dgm:cxn modelId="{2684FA28-11A2-8C42-8130-14340D2183E0}" type="presParOf" srcId="{6531E3DD-2523-264D-AD93-DADD3C67ABEC}" destId="{C99C5EFB-A918-CB4E-8DC8-57F83B11591A}" srcOrd="4" destOrd="0" presId="urn:microsoft.com/office/officeart/2005/8/layout/default"/>
    <dgm:cxn modelId="{C51D3D96-124A-0D4D-891E-6C4E8226E881}" type="presParOf" srcId="{6531E3DD-2523-264D-AD93-DADD3C67ABEC}" destId="{5E26B7F2-D5E0-A042-A5CC-B791BBA3211E}" srcOrd="5" destOrd="0" presId="urn:microsoft.com/office/officeart/2005/8/layout/default"/>
    <dgm:cxn modelId="{6B727610-CFFF-3A4E-ABEE-FFB39182D166}" type="presParOf" srcId="{6531E3DD-2523-264D-AD93-DADD3C67ABEC}" destId="{7B0C4127-6703-0C46-A32A-811C5E2C11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62EE7-AAA3-584B-AEAD-314F05A3A8C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B5F41E-CA53-6241-BF17-B7DF3E523621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Self-Awareness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Self Confidence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Accurate Self-Assessment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Emotional Self-Awareness</a:t>
          </a:r>
        </a:p>
      </dgm:t>
    </dgm:pt>
    <dgm:pt modelId="{E194F1F6-B09B-1245-804A-423593FDBF16}" type="parTrans" cxnId="{ACE616F5-DF34-7245-BC77-7332D511E8BF}">
      <dgm:prSet/>
      <dgm:spPr/>
      <dgm:t>
        <a:bodyPr/>
        <a:lstStyle/>
        <a:p>
          <a:endParaRPr lang="en-GB"/>
        </a:p>
      </dgm:t>
    </dgm:pt>
    <dgm:pt modelId="{924D8F41-2946-DE44-BE3A-0DDFC3B9239D}" type="sibTrans" cxnId="{ACE616F5-DF34-7245-BC77-7332D511E8BF}">
      <dgm:prSet/>
      <dgm:spPr/>
      <dgm:t>
        <a:bodyPr/>
        <a:lstStyle/>
        <a:p>
          <a:endParaRPr lang="en-GB"/>
        </a:p>
      </dgm:t>
    </dgm:pt>
    <dgm:pt modelId="{BF04AF8D-EA71-154A-B017-4EB5D20E9F95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Social Awareness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Compassion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Responsiveness to Others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Organisational Awareness</a:t>
          </a:r>
        </a:p>
      </dgm:t>
    </dgm:pt>
    <dgm:pt modelId="{A7D118C9-BA76-8141-8869-F998D650B47D}" type="parTrans" cxnId="{02C97142-07DE-0B44-B5E0-E9BE7F674D38}">
      <dgm:prSet/>
      <dgm:spPr/>
      <dgm:t>
        <a:bodyPr/>
        <a:lstStyle/>
        <a:p>
          <a:endParaRPr lang="en-GB"/>
        </a:p>
      </dgm:t>
    </dgm:pt>
    <dgm:pt modelId="{B8734D2F-5884-FA49-BD94-73F6EFD4EBC3}" type="sibTrans" cxnId="{02C97142-07DE-0B44-B5E0-E9BE7F674D38}">
      <dgm:prSet/>
      <dgm:spPr/>
      <dgm:t>
        <a:bodyPr/>
        <a:lstStyle/>
        <a:p>
          <a:endParaRPr lang="en-GB"/>
        </a:p>
      </dgm:t>
    </dgm:pt>
    <dgm:pt modelId="{75C48E0A-1500-CB4B-928D-91278D22B281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Adaptability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Emotional Self-Control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Positive Outlook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Initiative</a:t>
          </a:r>
        </a:p>
      </dgm:t>
    </dgm:pt>
    <dgm:pt modelId="{E5DD3D0E-A69A-C045-848D-7A3DD2926CD5}" type="parTrans" cxnId="{C1E4DD53-9EE7-BD47-8ACA-EE31262D302D}">
      <dgm:prSet/>
      <dgm:spPr/>
      <dgm:t>
        <a:bodyPr/>
        <a:lstStyle/>
        <a:p>
          <a:endParaRPr lang="en-GB"/>
        </a:p>
      </dgm:t>
    </dgm:pt>
    <dgm:pt modelId="{74467873-3930-3349-9905-84D539E22CF0}" type="sibTrans" cxnId="{C1E4DD53-9EE7-BD47-8ACA-EE31262D302D}">
      <dgm:prSet/>
      <dgm:spPr/>
      <dgm:t>
        <a:bodyPr/>
        <a:lstStyle/>
        <a:p>
          <a:endParaRPr lang="en-GB"/>
        </a:p>
      </dgm:t>
    </dgm:pt>
    <dgm:pt modelId="{5FA2C742-F399-2544-A157-C87693DF5FD5}">
      <dgm:prSet phldrT="[Text]" custT="1"/>
      <dgm:spPr/>
      <dgm:t>
        <a:bodyPr/>
        <a:lstStyle/>
        <a:p>
          <a:endParaRPr lang="en-GB" sz="1800" dirty="0">
            <a:solidFill>
              <a:schemeClr val="bg1">
                <a:lumMod val="75000"/>
              </a:schemeClr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Relationship 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Conflict 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Inspirational Leadership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Influence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Teamwork</a:t>
          </a:r>
        </a:p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ED7318-D977-0E4A-8D3B-F59C4FCDB9E0}" type="parTrans" cxnId="{F85BDACD-FC67-AE44-80FD-DDA95C56311D}">
      <dgm:prSet/>
      <dgm:spPr/>
      <dgm:t>
        <a:bodyPr/>
        <a:lstStyle/>
        <a:p>
          <a:endParaRPr lang="en-GB"/>
        </a:p>
      </dgm:t>
    </dgm:pt>
    <dgm:pt modelId="{0CD71A78-05D6-4A4E-AAD6-115226B5CAC4}" type="sibTrans" cxnId="{F85BDACD-FC67-AE44-80FD-DDA95C56311D}">
      <dgm:prSet/>
      <dgm:spPr/>
      <dgm:t>
        <a:bodyPr/>
        <a:lstStyle/>
        <a:p>
          <a:endParaRPr lang="en-GB"/>
        </a:p>
      </dgm:t>
    </dgm:pt>
    <dgm:pt modelId="{6531E3DD-2523-264D-AD93-DADD3C67ABEC}" type="pres">
      <dgm:prSet presAssocID="{F8862EE7-AAA3-584B-AEAD-314F05A3A8C8}" presName="diagram" presStyleCnt="0">
        <dgm:presLayoutVars>
          <dgm:dir/>
          <dgm:resizeHandles val="exact"/>
        </dgm:presLayoutVars>
      </dgm:prSet>
      <dgm:spPr/>
    </dgm:pt>
    <dgm:pt modelId="{1170B13E-6B8D-6A49-88A1-3C0505EC79CB}" type="pres">
      <dgm:prSet presAssocID="{33B5F41E-CA53-6241-BF17-B7DF3E523621}" presName="node" presStyleLbl="node1" presStyleIdx="0" presStyleCnt="4" custLinFactNeighborX="105" custLinFactNeighborY="-41">
        <dgm:presLayoutVars>
          <dgm:bulletEnabled val="1"/>
        </dgm:presLayoutVars>
      </dgm:prSet>
      <dgm:spPr/>
    </dgm:pt>
    <dgm:pt modelId="{12B5F0C2-F590-9646-9939-4E784D3BC00B}" type="pres">
      <dgm:prSet presAssocID="{924D8F41-2946-DE44-BE3A-0DDFC3B9239D}" presName="sibTrans" presStyleCnt="0"/>
      <dgm:spPr/>
    </dgm:pt>
    <dgm:pt modelId="{3779A8F9-090A-104C-8E6C-B23DF01EEE97}" type="pres">
      <dgm:prSet presAssocID="{BF04AF8D-EA71-154A-B017-4EB5D20E9F95}" presName="node" presStyleLbl="node1" presStyleIdx="1" presStyleCnt="4" custLinFactNeighborX="105" custLinFactNeighborY="0">
        <dgm:presLayoutVars>
          <dgm:bulletEnabled val="1"/>
        </dgm:presLayoutVars>
      </dgm:prSet>
      <dgm:spPr/>
    </dgm:pt>
    <dgm:pt modelId="{5958E5B3-8B47-2745-B202-5E33E11F6D7E}" type="pres">
      <dgm:prSet presAssocID="{B8734D2F-5884-FA49-BD94-73F6EFD4EBC3}" presName="sibTrans" presStyleCnt="0"/>
      <dgm:spPr/>
    </dgm:pt>
    <dgm:pt modelId="{C99C5EFB-A918-CB4E-8DC8-57F83B11591A}" type="pres">
      <dgm:prSet presAssocID="{75C48E0A-1500-CB4B-928D-91278D22B281}" presName="node" presStyleLbl="node1" presStyleIdx="2" presStyleCnt="4" custLinFactNeighborX="-152" custLinFactNeighborY="0">
        <dgm:presLayoutVars>
          <dgm:bulletEnabled val="1"/>
        </dgm:presLayoutVars>
      </dgm:prSet>
      <dgm:spPr/>
    </dgm:pt>
    <dgm:pt modelId="{5E26B7F2-D5E0-A042-A5CC-B791BBA3211E}" type="pres">
      <dgm:prSet presAssocID="{74467873-3930-3349-9905-84D539E22CF0}" presName="sibTrans" presStyleCnt="0"/>
      <dgm:spPr/>
    </dgm:pt>
    <dgm:pt modelId="{7B0C4127-6703-0C46-A32A-811C5E2C11B0}" type="pres">
      <dgm:prSet presAssocID="{5FA2C742-F399-2544-A157-C87693DF5FD5}" presName="node" presStyleLbl="node1" presStyleIdx="3" presStyleCnt="4" custLinFactNeighborX="-499" custLinFactNeighborY="-1468">
        <dgm:presLayoutVars>
          <dgm:bulletEnabled val="1"/>
        </dgm:presLayoutVars>
      </dgm:prSet>
      <dgm:spPr/>
    </dgm:pt>
  </dgm:ptLst>
  <dgm:cxnLst>
    <dgm:cxn modelId="{2DEE4E5B-5A6B-974A-B9D2-FAA31F5BB73F}" type="presOf" srcId="{BF04AF8D-EA71-154A-B017-4EB5D20E9F95}" destId="{3779A8F9-090A-104C-8E6C-B23DF01EEE97}" srcOrd="0" destOrd="0" presId="urn:microsoft.com/office/officeart/2005/8/layout/default"/>
    <dgm:cxn modelId="{02C97142-07DE-0B44-B5E0-E9BE7F674D38}" srcId="{F8862EE7-AAA3-584B-AEAD-314F05A3A8C8}" destId="{BF04AF8D-EA71-154A-B017-4EB5D20E9F95}" srcOrd="1" destOrd="0" parTransId="{A7D118C9-BA76-8141-8869-F998D650B47D}" sibTransId="{B8734D2F-5884-FA49-BD94-73F6EFD4EBC3}"/>
    <dgm:cxn modelId="{C3B6A969-F10F-2F41-866D-7DFAAB7D4DB4}" type="presOf" srcId="{75C48E0A-1500-CB4B-928D-91278D22B281}" destId="{C99C5EFB-A918-CB4E-8DC8-57F83B11591A}" srcOrd="0" destOrd="0" presId="urn:microsoft.com/office/officeart/2005/8/layout/default"/>
    <dgm:cxn modelId="{C1E4DD53-9EE7-BD47-8ACA-EE31262D302D}" srcId="{F8862EE7-AAA3-584B-AEAD-314F05A3A8C8}" destId="{75C48E0A-1500-CB4B-928D-91278D22B281}" srcOrd="2" destOrd="0" parTransId="{E5DD3D0E-A69A-C045-848D-7A3DD2926CD5}" sibTransId="{74467873-3930-3349-9905-84D539E22CF0}"/>
    <dgm:cxn modelId="{ED431975-A442-F149-8EE5-EE653958F2DA}" type="presOf" srcId="{F8862EE7-AAA3-584B-AEAD-314F05A3A8C8}" destId="{6531E3DD-2523-264D-AD93-DADD3C67ABEC}" srcOrd="0" destOrd="0" presId="urn:microsoft.com/office/officeart/2005/8/layout/default"/>
    <dgm:cxn modelId="{B42579C6-ADE2-6349-829E-C98B146D3E53}" type="presOf" srcId="{5FA2C742-F399-2544-A157-C87693DF5FD5}" destId="{7B0C4127-6703-0C46-A32A-811C5E2C11B0}" srcOrd="0" destOrd="0" presId="urn:microsoft.com/office/officeart/2005/8/layout/default"/>
    <dgm:cxn modelId="{F85BDACD-FC67-AE44-80FD-DDA95C56311D}" srcId="{F8862EE7-AAA3-584B-AEAD-314F05A3A8C8}" destId="{5FA2C742-F399-2544-A157-C87693DF5FD5}" srcOrd="3" destOrd="0" parTransId="{E3ED7318-D977-0E4A-8D3B-F59C4FCDB9E0}" sibTransId="{0CD71A78-05D6-4A4E-AAD6-115226B5CAC4}"/>
    <dgm:cxn modelId="{8C3CEAE8-946E-354F-AC5A-926761D6D918}" type="presOf" srcId="{33B5F41E-CA53-6241-BF17-B7DF3E523621}" destId="{1170B13E-6B8D-6A49-88A1-3C0505EC79CB}" srcOrd="0" destOrd="0" presId="urn:microsoft.com/office/officeart/2005/8/layout/default"/>
    <dgm:cxn modelId="{ACE616F5-DF34-7245-BC77-7332D511E8BF}" srcId="{F8862EE7-AAA3-584B-AEAD-314F05A3A8C8}" destId="{33B5F41E-CA53-6241-BF17-B7DF3E523621}" srcOrd="0" destOrd="0" parTransId="{E194F1F6-B09B-1245-804A-423593FDBF16}" sibTransId="{924D8F41-2946-DE44-BE3A-0DDFC3B9239D}"/>
    <dgm:cxn modelId="{8DD4AF2C-86CB-0646-A6EE-B49DE1626384}" type="presParOf" srcId="{6531E3DD-2523-264D-AD93-DADD3C67ABEC}" destId="{1170B13E-6B8D-6A49-88A1-3C0505EC79CB}" srcOrd="0" destOrd="0" presId="urn:microsoft.com/office/officeart/2005/8/layout/default"/>
    <dgm:cxn modelId="{195FEFF0-28DB-2642-8E9E-9CB14AFD74EF}" type="presParOf" srcId="{6531E3DD-2523-264D-AD93-DADD3C67ABEC}" destId="{12B5F0C2-F590-9646-9939-4E784D3BC00B}" srcOrd="1" destOrd="0" presId="urn:microsoft.com/office/officeart/2005/8/layout/default"/>
    <dgm:cxn modelId="{A332E367-0D56-2D46-B955-FA00F6A67DD8}" type="presParOf" srcId="{6531E3DD-2523-264D-AD93-DADD3C67ABEC}" destId="{3779A8F9-090A-104C-8E6C-B23DF01EEE97}" srcOrd="2" destOrd="0" presId="urn:microsoft.com/office/officeart/2005/8/layout/default"/>
    <dgm:cxn modelId="{C5A28B62-AA2D-294A-9C34-C185063A125D}" type="presParOf" srcId="{6531E3DD-2523-264D-AD93-DADD3C67ABEC}" destId="{5958E5B3-8B47-2745-B202-5E33E11F6D7E}" srcOrd="3" destOrd="0" presId="urn:microsoft.com/office/officeart/2005/8/layout/default"/>
    <dgm:cxn modelId="{2684FA28-11A2-8C42-8130-14340D2183E0}" type="presParOf" srcId="{6531E3DD-2523-264D-AD93-DADD3C67ABEC}" destId="{C99C5EFB-A918-CB4E-8DC8-57F83B11591A}" srcOrd="4" destOrd="0" presId="urn:microsoft.com/office/officeart/2005/8/layout/default"/>
    <dgm:cxn modelId="{C51D3D96-124A-0D4D-891E-6C4E8226E881}" type="presParOf" srcId="{6531E3DD-2523-264D-AD93-DADD3C67ABEC}" destId="{5E26B7F2-D5E0-A042-A5CC-B791BBA3211E}" srcOrd="5" destOrd="0" presId="urn:microsoft.com/office/officeart/2005/8/layout/default"/>
    <dgm:cxn modelId="{6B727610-CFFF-3A4E-ABEE-FFB39182D166}" type="presParOf" srcId="{6531E3DD-2523-264D-AD93-DADD3C67ABEC}" destId="{7B0C4127-6703-0C46-A32A-811C5E2C11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62EE7-AAA3-584B-AEAD-314F05A3A8C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B5F41E-CA53-6241-BF17-B7DF3E523621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Self-Awareness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Self Confidence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Accurate Self-Assessment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Emotional Self-Awareness</a:t>
          </a:r>
        </a:p>
      </dgm:t>
    </dgm:pt>
    <dgm:pt modelId="{E194F1F6-B09B-1245-804A-423593FDBF16}" type="parTrans" cxnId="{ACE616F5-DF34-7245-BC77-7332D511E8BF}">
      <dgm:prSet/>
      <dgm:spPr/>
      <dgm:t>
        <a:bodyPr/>
        <a:lstStyle/>
        <a:p>
          <a:endParaRPr lang="en-GB"/>
        </a:p>
      </dgm:t>
    </dgm:pt>
    <dgm:pt modelId="{924D8F41-2946-DE44-BE3A-0DDFC3B9239D}" type="sibTrans" cxnId="{ACE616F5-DF34-7245-BC77-7332D511E8BF}">
      <dgm:prSet/>
      <dgm:spPr/>
      <dgm:t>
        <a:bodyPr/>
        <a:lstStyle/>
        <a:p>
          <a:endParaRPr lang="en-GB"/>
        </a:p>
      </dgm:t>
    </dgm:pt>
    <dgm:pt modelId="{BF04AF8D-EA71-154A-B017-4EB5D20E9F95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Social Awareness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Compassion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Responsiveness to Others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Organisational Awareness</a:t>
          </a:r>
        </a:p>
      </dgm:t>
    </dgm:pt>
    <dgm:pt modelId="{A7D118C9-BA76-8141-8869-F998D650B47D}" type="parTrans" cxnId="{02C97142-07DE-0B44-B5E0-E9BE7F674D38}">
      <dgm:prSet/>
      <dgm:spPr/>
      <dgm:t>
        <a:bodyPr/>
        <a:lstStyle/>
        <a:p>
          <a:endParaRPr lang="en-GB"/>
        </a:p>
      </dgm:t>
    </dgm:pt>
    <dgm:pt modelId="{B8734D2F-5884-FA49-BD94-73F6EFD4EBC3}" type="sibTrans" cxnId="{02C97142-07DE-0B44-B5E0-E9BE7F674D38}">
      <dgm:prSet/>
      <dgm:spPr/>
      <dgm:t>
        <a:bodyPr/>
        <a:lstStyle/>
        <a:p>
          <a:endParaRPr lang="en-GB"/>
        </a:p>
      </dgm:t>
    </dgm:pt>
    <dgm:pt modelId="{75C48E0A-1500-CB4B-928D-91278D22B281}">
      <dgm:prSet phldrT="[Text]" custT="1"/>
      <dgm:spPr/>
      <dgm:t>
        <a:bodyPr/>
        <a:lstStyle/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Adaptability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Emotional Self-Control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Positive Outlook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Initiative</a:t>
          </a:r>
        </a:p>
      </dgm:t>
    </dgm:pt>
    <dgm:pt modelId="{E5DD3D0E-A69A-C045-848D-7A3DD2926CD5}" type="parTrans" cxnId="{C1E4DD53-9EE7-BD47-8ACA-EE31262D302D}">
      <dgm:prSet/>
      <dgm:spPr/>
      <dgm:t>
        <a:bodyPr/>
        <a:lstStyle/>
        <a:p>
          <a:endParaRPr lang="en-GB"/>
        </a:p>
      </dgm:t>
    </dgm:pt>
    <dgm:pt modelId="{74467873-3930-3349-9905-84D539E22CF0}" type="sibTrans" cxnId="{C1E4DD53-9EE7-BD47-8ACA-EE31262D302D}">
      <dgm:prSet/>
      <dgm:spPr/>
      <dgm:t>
        <a:bodyPr/>
        <a:lstStyle/>
        <a:p>
          <a:endParaRPr lang="en-GB"/>
        </a:p>
      </dgm:t>
    </dgm:pt>
    <dgm:pt modelId="{5FA2C742-F399-2544-A157-C87693DF5FD5}">
      <dgm:prSet phldrT="[Text]" custT="1"/>
      <dgm:spPr/>
      <dgm:t>
        <a:bodyPr/>
        <a:lstStyle/>
        <a:p>
          <a:endParaRPr lang="en-GB" sz="1800" dirty="0">
            <a:solidFill>
              <a:schemeClr val="bg1">
                <a:lumMod val="75000"/>
              </a:schemeClr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Relationship 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Conflict Management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Inspirational Leadership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Influence</a:t>
          </a:r>
        </a:p>
        <a:p>
          <a:r>
            <a:rPr lang="en-GB" sz="1800" dirty="0">
              <a:latin typeface="+mn-lt"/>
              <a:ea typeface="Verdana" panose="020B0604030504040204" pitchFamily="34" charset="0"/>
            </a:rPr>
            <a:t>Teamwork</a:t>
          </a:r>
        </a:p>
        <a:p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ED7318-D977-0E4A-8D3B-F59C4FCDB9E0}" type="parTrans" cxnId="{F85BDACD-FC67-AE44-80FD-DDA95C56311D}">
      <dgm:prSet/>
      <dgm:spPr/>
      <dgm:t>
        <a:bodyPr/>
        <a:lstStyle/>
        <a:p>
          <a:endParaRPr lang="en-GB"/>
        </a:p>
      </dgm:t>
    </dgm:pt>
    <dgm:pt modelId="{0CD71A78-05D6-4A4E-AAD6-115226B5CAC4}" type="sibTrans" cxnId="{F85BDACD-FC67-AE44-80FD-DDA95C56311D}">
      <dgm:prSet/>
      <dgm:spPr/>
      <dgm:t>
        <a:bodyPr/>
        <a:lstStyle/>
        <a:p>
          <a:endParaRPr lang="en-GB"/>
        </a:p>
      </dgm:t>
    </dgm:pt>
    <dgm:pt modelId="{6531E3DD-2523-264D-AD93-DADD3C67ABEC}" type="pres">
      <dgm:prSet presAssocID="{F8862EE7-AAA3-584B-AEAD-314F05A3A8C8}" presName="diagram" presStyleCnt="0">
        <dgm:presLayoutVars>
          <dgm:dir/>
          <dgm:resizeHandles val="exact"/>
        </dgm:presLayoutVars>
      </dgm:prSet>
      <dgm:spPr/>
    </dgm:pt>
    <dgm:pt modelId="{1170B13E-6B8D-6A49-88A1-3C0505EC79CB}" type="pres">
      <dgm:prSet presAssocID="{33B5F41E-CA53-6241-BF17-B7DF3E523621}" presName="node" presStyleLbl="node1" presStyleIdx="0" presStyleCnt="4" custLinFactNeighborX="105" custLinFactNeighborY="-41">
        <dgm:presLayoutVars>
          <dgm:bulletEnabled val="1"/>
        </dgm:presLayoutVars>
      </dgm:prSet>
      <dgm:spPr/>
    </dgm:pt>
    <dgm:pt modelId="{12B5F0C2-F590-9646-9939-4E784D3BC00B}" type="pres">
      <dgm:prSet presAssocID="{924D8F41-2946-DE44-BE3A-0DDFC3B9239D}" presName="sibTrans" presStyleCnt="0"/>
      <dgm:spPr/>
    </dgm:pt>
    <dgm:pt modelId="{3779A8F9-090A-104C-8E6C-B23DF01EEE97}" type="pres">
      <dgm:prSet presAssocID="{BF04AF8D-EA71-154A-B017-4EB5D20E9F95}" presName="node" presStyleLbl="node1" presStyleIdx="1" presStyleCnt="4" custLinFactNeighborX="105" custLinFactNeighborY="0">
        <dgm:presLayoutVars>
          <dgm:bulletEnabled val="1"/>
        </dgm:presLayoutVars>
      </dgm:prSet>
      <dgm:spPr/>
    </dgm:pt>
    <dgm:pt modelId="{5958E5B3-8B47-2745-B202-5E33E11F6D7E}" type="pres">
      <dgm:prSet presAssocID="{B8734D2F-5884-FA49-BD94-73F6EFD4EBC3}" presName="sibTrans" presStyleCnt="0"/>
      <dgm:spPr/>
    </dgm:pt>
    <dgm:pt modelId="{C99C5EFB-A918-CB4E-8DC8-57F83B11591A}" type="pres">
      <dgm:prSet presAssocID="{75C48E0A-1500-CB4B-928D-91278D22B281}" presName="node" presStyleLbl="node1" presStyleIdx="2" presStyleCnt="4" custLinFactNeighborX="-152" custLinFactNeighborY="0">
        <dgm:presLayoutVars>
          <dgm:bulletEnabled val="1"/>
        </dgm:presLayoutVars>
      </dgm:prSet>
      <dgm:spPr/>
    </dgm:pt>
    <dgm:pt modelId="{5E26B7F2-D5E0-A042-A5CC-B791BBA3211E}" type="pres">
      <dgm:prSet presAssocID="{74467873-3930-3349-9905-84D539E22CF0}" presName="sibTrans" presStyleCnt="0"/>
      <dgm:spPr/>
    </dgm:pt>
    <dgm:pt modelId="{7B0C4127-6703-0C46-A32A-811C5E2C11B0}" type="pres">
      <dgm:prSet presAssocID="{5FA2C742-F399-2544-A157-C87693DF5FD5}" presName="node" presStyleLbl="node1" presStyleIdx="3" presStyleCnt="4" custLinFactNeighborX="-499" custLinFactNeighborY="-1468">
        <dgm:presLayoutVars>
          <dgm:bulletEnabled val="1"/>
        </dgm:presLayoutVars>
      </dgm:prSet>
      <dgm:spPr/>
    </dgm:pt>
  </dgm:ptLst>
  <dgm:cxnLst>
    <dgm:cxn modelId="{2DEE4E5B-5A6B-974A-B9D2-FAA31F5BB73F}" type="presOf" srcId="{BF04AF8D-EA71-154A-B017-4EB5D20E9F95}" destId="{3779A8F9-090A-104C-8E6C-B23DF01EEE97}" srcOrd="0" destOrd="0" presId="urn:microsoft.com/office/officeart/2005/8/layout/default"/>
    <dgm:cxn modelId="{02C97142-07DE-0B44-B5E0-E9BE7F674D38}" srcId="{F8862EE7-AAA3-584B-AEAD-314F05A3A8C8}" destId="{BF04AF8D-EA71-154A-B017-4EB5D20E9F95}" srcOrd="1" destOrd="0" parTransId="{A7D118C9-BA76-8141-8869-F998D650B47D}" sibTransId="{B8734D2F-5884-FA49-BD94-73F6EFD4EBC3}"/>
    <dgm:cxn modelId="{C3B6A969-F10F-2F41-866D-7DFAAB7D4DB4}" type="presOf" srcId="{75C48E0A-1500-CB4B-928D-91278D22B281}" destId="{C99C5EFB-A918-CB4E-8DC8-57F83B11591A}" srcOrd="0" destOrd="0" presId="urn:microsoft.com/office/officeart/2005/8/layout/default"/>
    <dgm:cxn modelId="{C1E4DD53-9EE7-BD47-8ACA-EE31262D302D}" srcId="{F8862EE7-AAA3-584B-AEAD-314F05A3A8C8}" destId="{75C48E0A-1500-CB4B-928D-91278D22B281}" srcOrd="2" destOrd="0" parTransId="{E5DD3D0E-A69A-C045-848D-7A3DD2926CD5}" sibTransId="{74467873-3930-3349-9905-84D539E22CF0}"/>
    <dgm:cxn modelId="{ED431975-A442-F149-8EE5-EE653958F2DA}" type="presOf" srcId="{F8862EE7-AAA3-584B-AEAD-314F05A3A8C8}" destId="{6531E3DD-2523-264D-AD93-DADD3C67ABEC}" srcOrd="0" destOrd="0" presId="urn:microsoft.com/office/officeart/2005/8/layout/default"/>
    <dgm:cxn modelId="{B42579C6-ADE2-6349-829E-C98B146D3E53}" type="presOf" srcId="{5FA2C742-F399-2544-A157-C87693DF5FD5}" destId="{7B0C4127-6703-0C46-A32A-811C5E2C11B0}" srcOrd="0" destOrd="0" presId="urn:microsoft.com/office/officeart/2005/8/layout/default"/>
    <dgm:cxn modelId="{F85BDACD-FC67-AE44-80FD-DDA95C56311D}" srcId="{F8862EE7-AAA3-584B-AEAD-314F05A3A8C8}" destId="{5FA2C742-F399-2544-A157-C87693DF5FD5}" srcOrd="3" destOrd="0" parTransId="{E3ED7318-D977-0E4A-8D3B-F59C4FCDB9E0}" sibTransId="{0CD71A78-05D6-4A4E-AAD6-115226B5CAC4}"/>
    <dgm:cxn modelId="{8C3CEAE8-946E-354F-AC5A-926761D6D918}" type="presOf" srcId="{33B5F41E-CA53-6241-BF17-B7DF3E523621}" destId="{1170B13E-6B8D-6A49-88A1-3C0505EC79CB}" srcOrd="0" destOrd="0" presId="urn:microsoft.com/office/officeart/2005/8/layout/default"/>
    <dgm:cxn modelId="{ACE616F5-DF34-7245-BC77-7332D511E8BF}" srcId="{F8862EE7-AAA3-584B-AEAD-314F05A3A8C8}" destId="{33B5F41E-CA53-6241-BF17-B7DF3E523621}" srcOrd="0" destOrd="0" parTransId="{E194F1F6-B09B-1245-804A-423593FDBF16}" sibTransId="{924D8F41-2946-DE44-BE3A-0DDFC3B9239D}"/>
    <dgm:cxn modelId="{8DD4AF2C-86CB-0646-A6EE-B49DE1626384}" type="presParOf" srcId="{6531E3DD-2523-264D-AD93-DADD3C67ABEC}" destId="{1170B13E-6B8D-6A49-88A1-3C0505EC79CB}" srcOrd="0" destOrd="0" presId="urn:microsoft.com/office/officeart/2005/8/layout/default"/>
    <dgm:cxn modelId="{195FEFF0-28DB-2642-8E9E-9CB14AFD74EF}" type="presParOf" srcId="{6531E3DD-2523-264D-AD93-DADD3C67ABEC}" destId="{12B5F0C2-F590-9646-9939-4E784D3BC00B}" srcOrd="1" destOrd="0" presId="urn:microsoft.com/office/officeart/2005/8/layout/default"/>
    <dgm:cxn modelId="{A332E367-0D56-2D46-B955-FA00F6A67DD8}" type="presParOf" srcId="{6531E3DD-2523-264D-AD93-DADD3C67ABEC}" destId="{3779A8F9-090A-104C-8E6C-B23DF01EEE97}" srcOrd="2" destOrd="0" presId="urn:microsoft.com/office/officeart/2005/8/layout/default"/>
    <dgm:cxn modelId="{C5A28B62-AA2D-294A-9C34-C185063A125D}" type="presParOf" srcId="{6531E3DD-2523-264D-AD93-DADD3C67ABEC}" destId="{5958E5B3-8B47-2745-B202-5E33E11F6D7E}" srcOrd="3" destOrd="0" presId="urn:microsoft.com/office/officeart/2005/8/layout/default"/>
    <dgm:cxn modelId="{2684FA28-11A2-8C42-8130-14340D2183E0}" type="presParOf" srcId="{6531E3DD-2523-264D-AD93-DADD3C67ABEC}" destId="{C99C5EFB-A918-CB4E-8DC8-57F83B11591A}" srcOrd="4" destOrd="0" presId="urn:microsoft.com/office/officeart/2005/8/layout/default"/>
    <dgm:cxn modelId="{C51D3D96-124A-0D4D-891E-6C4E8226E881}" type="presParOf" srcId="{6531E3DD-2523-264D-AD93-DADD3C67ABEC}" destId="{5E26B7F2-D5E0-A042-A5CC-B791BBA3211E}" srcOrd="5" destOrd="0" presId="urn:microsoft.com/office/officeart/2005/8/layout/default"/>
    <dgm:cxn modelId="{6B727610-CFFF-3A4E-ABEE-FFB39182D166}" type="presParOf" srcId="{6531E3DD-2523-264D-AD93-DADD3C67ABEC}" destId="{7B0C4127-6703-0C46-A32A-811C5E2C11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73E07-A3E2-0E43-9AB1-6BF2D63606FA}">
      <dsp:nvSpPr>
        <dsp:cNvPr id="0" name=""/>
        <dsp:cNvSpPr/>
      </dsp:nvSpPr>
      <dsp:spPr>
        <a:xfrm>
          <a:off x="0" y="179293"/>
          <a:ext cx="2373474" cy="142408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Bodily-</a:t>
          </a:r>
          <a:r>
            <a:rPr lang="en-GB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Kinesthetic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79293"/>
        <a:ext cx="2373474" cy="1424084"/>
      </dsp:txXfrm>
    </dsp:sp>
    <dsp:sp modelId="{928A924C-63C1-F142-8851-13BFA5CCCF3D}">
      <dsp:nvSpPr>
        <dsp:cNvPr id="0" name=""/>
        <dsp:cNvSpPr/>
      </dsp:nvSpPr>
      <dsp:spPr>
        <a:xfrm>
          <a:off x="2610821" y="179293"/>
          <a:ext cx="2373474" cy="142408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Naturalist</a:t>
          </a:r>
        </a:p>
      </dsp:txBody>
      <dsp:txXfrm>
        <a:off x="2610821" y="179293"/>
        <a:ext cx="2373474" cy="1424084"/>
      </dsp:txXfrm>
    </dsp:sp>
    <dsp:sp modelId="{748B6D34-4382-FF4D-B5F0-9A747D135E8B}">
      <dsp:nvSpPr>
        <dsp:cNvPr id="0" name=""/>
        <dsp:cNvSpPr/>
      </dsp:nvSpPr>
      <dsp:spPr>
        <a:xfrm>
          <a:off x="5221643" y="179293"/>
          <a:ext cx="2373474" cy="142408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Spatial</a:t>
          </a:r>
        </a:p>
      </dsp:txBody>
      <dsp:txXfrm>
        <a:off x="5221643" y="179293"/>
        <a:ext cx="2373474" cy="1424084"/>
      </dsp:txXfrm>
    </dsp:sp>
    <dsp:sp modelId="{8EC010AF-881E-B846-B3A8-7F2844CB8537}">
      <dsp:nvSpPr>
        <dsp:cNvPr id="0" name=""/>
        <dsp:cNvSpPr/>
      </dsp:nvSpPr>
      <dsp:spPr>
        <a:xfrm>
          <a:off x="0" y="1875330"/>
          <a:ext cx="2373474" cy="1424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Linguistic</a:t>
          </a:r>
        </a:p>
      </dsp:txBody>
      <dsp:txXfrm>
        <a:off x="0" y="1875330"/>
        <a:ext cx="2373474" cy="1424084"/>
      </dsp:txXfrm>
    </dsp:sp>
    <dsp:sp modelId="{1F82CB9D-DF7D-2149-99C0-1116796D75B7}">
      <dsp:nvSpPr>
        <dsp:cNvPr id="0" name=""/>
        <dsp:cNvSpPr/>
      </dsp:nvSpPr>
      <dsp:spPr>
        <a:xfrm>
          <a:off x="2610821" y="1875330"/>
          <a:ext cx="2373474" cy="1424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Logical/Mathematical</a:t>
          </a:r>
        </a:p>
      </dsp:txBody>
      <dsp:txXfrm>
        <a:off x="2610821" y="1875330"/>
        <a:ext cx="2373474" cy="1424084"/>
      </dsp:txXfrm>
    </dsp:sp>
    <dsp:sp modelId="{15AB9134-B585-C74B-AD3C-C0EACC65D0F1}">
      <dsp:nvSpPr>
        <dsp:cNvPr id="0" name=""/>
        <dsp:cNvSpPr/>
      </dsp:nvSpPr>
      <dsp:spPr>
        <a:xfrm>
          <a:off x="5221643" y="1875330"/>
          <a:ext cx="2373474" cy="1424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Musical</a:t>
          </a:r>
        </a:p>
      </dsp:txBody>
      <dsp:txXfrm>
        <a:off x="5221643" y="1875330"/>
        <a:ext cx="2373474" cy="1424084"/>
      </dsp:txXfrm>
    </dsp:sp>
    <dsp:sp modelId="{8E790D48-A68D-0F47-8D4C-86D4C16F9A0F}">
      <dsp:nvSpPr>
        <dsp:cNvPr id="0" name=""/>
        <dsp:cNvSpPr/>
      </dsp:nvSpPr>
      <dsp:spPr>
        <a:xfrm>
          <a:off x="1017152" y="3564219"/>
          <a:ext cx="2373474" cy="142408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Intra-Personal</a:t>
          </a:r>
        </a:p>
      </dsp:txBody>
      <dsp:txXfrm>
        <a:off x="1017152" y="3564219"/>
        <a:ext cx="2373474" cy="1424084"/>
      </dsp:txXfrm>
    </dsp:sp>
    <dsp:sp modelId="{DCDEEEC0-A42F-EC4D-AA51-3C3451A50374}">
      <dsp:nvSpPr>
        <dsp:cNvPr id="0" name=""/>
        <dsp:cNvSpPr/>
      </dsp:nvSpPr>
      <dsp:spPr>
        <a:xfrm>
          <a:off x="3916232" y="3536762"/>
          <a:ext cx="2373474" cy="142408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Inter-personal</a:t>
          </a:r>
        </a:p>
      </dsp:txBody>
      <dsp:txXfrm>
        <a:off x="3916232" y="3536762"/>
        <a:ext cx="2373474" cy="1424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B13E-6B8D-6A49-88A1-3C0505EC79CB}">
      <dsp:nvSpPr>
        <dsp:cNvPr id="0" name=""/>
        <dsp:cNvSpPr/>
      </dsp:nvSpPr>
      <dsp:spPr>
        <a:xfrm>
          <a:off x="477805" y="7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Self Confidence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Accurate Self-Assessment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Emotional Self-Awareness</a:t>
          </a:r>
        </a:p>
      </dsp:txBody>
      <dsp:txXfrm>
        <a:off x="477805" y="7"/>
        <a:ext cx="3243501" cy="1946100"/>
      </dsp:txXfrm>
    </dsp:sp>
    <dsp:sp modelId="{3779A8F9-090A-104C-8E6C-B23DF01EEE97}">
      <dsp:nvSpPr>
        <dsp:cNvPr id="0" name=""/>
        <dsp:cNvSpPr/>
      </dsp:nvSpPr>
      <dsp:spPr>
        <a:xfrm>
          <a:off x="4045657" y="805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Social 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Compassion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Responsiveness to Others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Organisational Awareness</a:t>
          </a:r>
        </a:p>
      </dsp:txBody>
      <dsp:txXfrm>
        <a:off x="4045657" y="805"/>
        <a:ext cx="3243501" cy="1946100"/>
      </dsp:txXfrm>
    </dsp:sp>
    <dsp:sp modelId="{C99C5EFB-A918-CB4E-8DC8-57F83B11591A}">
      <dsp:nvSpPr>
        <dsp:cNvPr id="0" name=""/>
        <dsp:cNvSpPr/>
      </dsp:nvSpPr>
      <dsp:spPr>
        <a:xfrm>
          <a:off x="469469" y="2271256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Adaptability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Emotional Self-Control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Positive Outlook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Initiative</a:t>
          </a:r>
        </a:p>
      </dsp:txBody>
      <dsp:txXfrm>
        <a:off x="469469" y="2271256"/>
        <a:ext cx="3243501" cy="1946100"/>
      </dsp:txXfrm>
    </dsp:sp>
    <dsp:sp modelId="{7B0C4127-6703-0C46-A32A-811C5E2C11B0}">
      <dsp:nvSpPr>
        <dsp:cNvPr id="0" name=""/>
        <dsp:cNvSpPr/>
      </dsp:nvSpPr>
      <dsp:spPr>
        <a:xfrm>
          <a:off x="4026066" y="2242687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>
                <a:lumMod val="75000"/>
              </a:schemeClr>
            </a:solidFill>
            <a:latin typeface="+mn-lt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Relationship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Conflict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Inspirational Leadership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Influence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Teamwork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26066" y="2242687"/>
        <a:ext cx="3243501" cy="1946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B13E-6B8D-6A49-88A1-3C0505EC79CB}">
      <dsp:nvSpPr>
        <dsp:cNvPr id="0" name=""/>
        <dsp:cNvSpPr/>
      </dsp:nvSpPr>
      <dsp:spPr>
        <a:xfrm>
          <a:off x="477805" y="7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Self Confidence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Accurate Self-Assessment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Emotional Self-Awareness</a:t>
          </a:r>
        </a:p>
      </dsp:txBody>
      <dsp:txXfrm>
        <a:off x="477805" y="7"/>
        <a:ext cx="3243501" cy="1946100"/>
      </dsp:txXfrm>
    </dsp:sp>
    <dsp:sp modelId="{3779A8F9-090A-104C-8E6C-B23DF01EEE97}">
      <dsp:nvSpPr>
        <dsp:cNvPr id="0" name=""/>
        <dsp:cNvSpPr/>
      </dsp:nvSpPr>
      <dsp:spPr>
        <a:xfrm>
          <a:off x="4045657" y="805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Social 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Compassion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Responsiveness to Others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Organisational Awareness</a:t>
          </a:r>
        </a:p>
      </dsp:txBody>
      <dsp:txXfrm>
        <a:off x="4045657" y="805"/>
        <a:ext cx="3243501" cy="1946100"/>
      </dsp:txXfrm>
    </dsp:sp>
    <dsp:sp modelId="{C99C5EFB-A918-CB4E-8DC8-57F83B11591A}">
      <dsp:nvSpPr>
        <dsp:cNvPr id="0" name=""/>
        <dsp:cNvSpPr/>
      </dsp:nvSpPr>
      <dsp:spPr>
        <a:xfrm>
          <a:off x="469469" y="2271256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Adaptability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Emotional Self-Control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Positive Outlook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Initiative</a:t>
          </a:r>
        </a:p>
      </dsp:txBody>
      <dsp:txXfrm>
        <a:off x="469469" y="2271256"/>
        <a:ext cx="3243501" cy="1946100"/>
      </dsp:txXfrm>
    </dsp:sp>
    <dsp:sp modelId="{7B0C4127-6703-0C46-A32A-811C5E2C11B0}">
      <dsp:nvSpPr>
        <dsp:cNvPr id="0" name=""/>
        <dsp:cNvSpPr/>
      </dsp:nvSpPr>
      <dsp:spPr>
        <a:xfrm>
          <a:off x="4026066" y="2242687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>
                <a:lumMod val="75000"/>
              </a:schemeClr>
            </a:solidFill>
            <a:latin typeface="+mn-lt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Relationship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Conflict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Inspirational Leadership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Influence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Teamwork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26066" y="2242687"/>
        <a:ext cx="3243501" cy="1946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B13E-6B8D-6A49-88A1-3C0505EC79CB}">
      <dsp:nvSpPr>
        <dsp:cNvPr id="0" name=""/>
        <dsp:cNvSpPr/>
      </dsp:nvSpPr>
      <dsp:spPr>
        <a:xfrm>
          <a:off x="477805" y="7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Self Confidence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Accurate Self-Assessment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Emotional Self-Awareness</a:t>
          </a:r>
        </a:p>
      </dsp:txBody>
      <dsp:txXfrm>
        <a:off x="477805" y="7"/>
        <a:ext cx="3243501" cy="1946100"/>
      </dsp:txXfrm>
    </dsp:sp>
    <dsp:sp modelId="{3779A8F9-090A-104C-8E6C-B23DF01EEE97}">
      <dsp:nvSpPr>
        <dsp:cNvPr id="0" name=""/>
        <dsp:cNvSpPr/>
      </dsp:nvSpPr>
      <dsp:spPr>
        <a:xfrm>
          <a:off x="4045657" y="805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Social 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Compassion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Responsiveness to Others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Organisational Awareness</a:t>
          </a:r>
        </a:p>
      </dsp:txBody>
      <dsp:txXfrm>
        <a:off x="4045657" y="805"/>
        <a:ext cx="3243501" cy="1946100"/>
      </dsp:txXfrm>
    </dsp:sp>
    <dsp:sp modelId="{C99C5EFB-A918-CB4E-8DC8-57F83B11591A}">
      <dsp:nvSpPr>
        <dsp:cNvPr id="0" name=""/>
        <dsp:cNvSpPr/>
      </dsp:nvSpPr>
      <dsp:spPr>
        <a:xfrm>
          <a:off x="469469" y="2271256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Self-Management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Adaptability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Emotional Self-Control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Positive Outlook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Initiative</a:t>
          </a:r>
        </a:p>
      </dsp:txBody>
      <dsp:txXfrm>
        <a:off x="469469" y="2271256"/>
        <a:ext cx="3243501" cy="1946100"/>
      </dsp:txXfrm>
    </dsp:sp>
    <dsp:sp modelId="{7B0C4127-6703-0C46-A32A-811C5E2C11B0}">
      <dsp:nvSpPr>
        <dsp:cNvPr id="0" name=""/>
        <dsp:cNvSpPr/>
      </dsp:nvSpPr>
      <dsp:spPr>
        <a:xfrm>
          <a:off x="4026066" y="2242687"/>
          <a:ext cx="3243501" cy="194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>
                <a:lumMod val="75000"/>
              </a:schemeClr>
            </a:solidFill>
            <a:latin typeface="+mn-lt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75000"/>
                </a:schemeClr>
              </a:solidFill>
              <a:latin typeface="+mn-lt"/>
              <a:ea typeface="Verdana" panose="020B0604030504040204" pitchFamily="34" charset="0"/>
            </a:rPr>
            <a:t>Relationship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Conflict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Inspirational Leadership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Influence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ea typeface="Verdana" panose="020B0604030504040204" pitchFamily="34" charset="0"/>
            </a:rPr>
            <a:t>Teamwork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26066" y="2242687"/>
        <a:ext cx="3243501" cy="1946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477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12:36:15.67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5264 444,'-4'0,"-11"0,-6 0,-5 0,-7 0,-1 0,-5 0,-8 0,-1 0,3 0,1 4,3 2,5 0,3-2,3-1,-1 4,-19-1,-9 5,-12-1,-7-1,-4 1,4 0,1-2,5-3,7-2,0-1,-6-1,5-1,9-1,-4 5,0 2,-2-1,0-1,-3-1,-3-1,-2-1,-4-1,-1 0,-2 5,9 1,7-1,5 0,8-2,8 3,6 1,5 4,3-1,-2-2,-1 3,-5-1,-8 2,-3-1,-1 2,-2 4,-6 3,2-2,-3 0,-5 2,7 2,5-3,6-5,1 0,-1 2,7 2,1 3,-2-2,4 0,0 1,0-3,3 0,-4-2,5 4,2 0,-2 0,-6 6,-5 4,-1 0,3 1,3-1,-1-1,0 3,8 2,-1-6,-5-2,0 3,1 1,1 0,3 0,0 3,-2 1,3-1,3-5,5-4,-3 4,-2-3,4 3,-4 6,-2 1,-1 5,1-1,3-2,3-3,0-2,4-3,0-1,-6 4,-3 0,2 0,6 3,2 5,-2 5,-2-1,3 1,0 1,2-1,-4-5,0 0,4-2,-4-3,0 2,-4 3,1 0,4-3,1-3,-1-2,-2 6,3 6,-1 0,4-3,-2-4,-1-3,1-4,4 8,0-4,-3 2,-3 0,1 2,0 4,2 3,4 0,-1-4,2-5,3-3,-3 1,1 0,2 3,-2 4,0 0,2-3,2 2,2 2,2-1,0 6,1-1,-4-3,-2 0,1 2,-3 1,-1 8,2 7,1 19,3 16,-4-6,-4-8,-1-5,2-3,3 1,2-5,2-8,2-3,0-1,1-7,1 2,-1 1,1 0,-1 0,0-1,1-4,-1-1,0-5,0 3,4 4,2 2,0 1,-1-3,2 2,1 2,-1-4,-2 3,2 6,1 2,-2-1,-1-1,2-1,5-3,5 4,-1-5,1-1,-1-1,-5-6,1 0,-1 0,-3-3,1 0,4 2,4 7,-1 3,6 10,4 8,5 4,7-1,2-1,2-4,-2 9,2 3,-7 1,-4-4,-4-12,-1-8,-1-5,-1-8,5 2,2-3,0 0,3-4,1 5,2-1,-4 0,1 2,3-3,5 4,-1-1,1-1,3 6,-2-1,-4-6,4-1,5-4,2 5,-3 3,-1 2,6 6,7-1,15 10,8 5,4-2,0-8,-5-10,-13-8,-4-8,0 4,2 0,8 3,-4-3,-6-6,-4-5,9-7,2-2,2 0,2-3,6-4,-3 0,0 3,-1 4,4 2,-2-1,-3 0,10-3,6 0,6 2,-1-3,5-3,4 1,0 2,5-2,-8 2,-13-2,-16-3,-14 2,-11-2,-5-3,2-1,3-3,6-2,7 0,15 3,12 1,4 0,8-1,1-1,-5-1,-9-1,-7-1,1 0,-10 0,1 0,2 0,-9-1,-1 1,-3 0,-4 0,2 0,13 0,11 0,14 0,7 0,26 0,26 0,17 0,19-4,-2-7,-16 0,-28 1,-26 2,-21 2,-18-1,-10 0,-9-4,-10-3,-10 0,-3 2,-4 4,0-2,8-3,9-4,0-8,9-4,11-6,12-5,17-2,22-10,16-5,7-2,1-4,0-9,-6-2,-10 4,-15 5,-22 4,-14 9,-12 8,-1-1,7-11,8-14,-2-12,-1-5,3-11,-3 8,-2 10,-2 1,-4 5,-6-2,-5-2,-9-1,-13 9,0 3,2 0,8-2,-1-7,1-13,0-13,10-6,4-13,-5 3,-3-2,-2 2,-6 13,-6 6,-2 7,2-3,2 1,4 0,1-3,-2 3,-5 3,-9 0,-6 3,-7 6,-3 5,1-7,1 2,-1 2,-1 1,-2-8,-3-6,-5 3,-2 8,-2 1,-2-4,0-1,-1-2,-4-1,-1-2,0 1,-4 7,1 4,2 12,-8-14,0-7,-2-1,1 10,4 9,4 9,3 5,3 3,-4-2,-4-1,-10-4,-5-5,-4 0,0 2,-5 3,4 7,2 8,2 4,1 7,0 2,-1 2,1 1,0-3,-10-10,-2-1,-4-3,-5 2,3 1,3 2,4 4,-1-1,3-2,1 5,3 5,1 2,2 2,-3 1,-2 0,5 1,-6-1,-11-5,-6-6,0 3,5-1,1-5,-5 6,1-2,-4 2,-3 1,0-2,1-4,-1-1,2 3,-9-2,-2-3,6 1,7 3,4 8,2-1,-2 1,0 1,-6-3,-3-1,0 0,-1 1,-11-11,-3 1,-13-5,-4-5,0-1,9 7,6 8,2 0,0 8,-2-1,3 0,10 6,5-2,4-2,-3 1,-6 0,-1 0,-7 4,-20-11,-7-4,-10-4,4 4,2 5,0 7,3 5,14-4,8-1,12 3,7-3,0 2,1 2,-8 0,-3 4,-3 4,-3 1,-3 2,-2-1,-6-3,-11 1,6 2,14 0,1 2,-18 1,-3 4,7 2,3 1,8 2,-1 0,-1 1,-9-9,-44-4,-34 2,-33 1,-6 3,-7 2,5 2,-16 1,-5 1,-3 0,1 1,9-1,10 1,11-1,-10 0,-14 0,-13 0,-19 5,7 5,-57 10,-50 15,-80 14,33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12:36:15.67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183 0,'-5'9,"0"7,-1 5,-3 4,0 2,2 0,-3 6,0 0,2-1,3 4,1 4,-2 4,-1-1,2 5,-4-1,1 1,1-4,1 0,3 0,-3 3,-1 1,2-3,0 0,2 2,2 0,-4-2,-1-6,0-3,2-5,1-2,2 1,0 2,0-1,1-2,1 4,-1 4,0 1,0 3,0-2,1 2,-1-2,0 2,0-3,0 2,0-2,0 6,0 5,0 6,4-1,2 3,-1 1,4 0,0-7,-1-6,-3-7,-1-6,-2-4,-1-2,-1-1,0 0,-1 0,5 0,2 0,-1 4,-1 3,-1-1,-1 0,-1-2,0-1,-1-1,0-1,-1 0,6 4,0 2,9 30,3 14,2 2,-2-3,0-1,-2-9,-4-6,-4-5,-3-2,-2-6,-2-7,0-4,3 3,2 6,0-1,4 5,-1 4,4-3,0 8,1 3,4 4,-1 5,1-4,-3-6,-3 1,-4 4,1-1,0-6,-2 0,3 4,-1-5,-1 3,2-1,0 3,-1-5,-3-6,-1-9,-3 3,0 7,4 3,0-2,0-2,4-1,-1 1,0-4,1 3,1 2,2 6,-1 7,2 5,-1 4,-3-1,-2 4,1 7,1-1,1-2,1-6,-3-2,2 0,0-7,-2-7,-3 0,-2 0,-1-7,3-2,0-1,1 0,-2 5,-2 3,0-5,-1 3,-1 6,0 1,0 3,0 4,-1 0,6-3,0 0,1-6,-2-5,-1 2,-1-4,-1-2,0-5,-1-6,0-1,-1 2,1 4,0-3,0 6,0 4,0-3,0 4,0-2,0-2,0 1,4 0,2 1,-1 1,5-4,-1-1,-1-5,-3 1,-1 1,-2-2,-1 1,-1 6,0 0,0-4,-1-6,1 1,0 1,8 26,4 10,-1-4,-2-9,-3-11,-2-10,-2-8,-1-5,-1-3,0-2,-1 0,1-1,-1 2,1-1,0 2,0-1,0 1,0 0,0 0,0 0,0 0,0-4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12:36:15.676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1 831,'13'-5,"13"-1,12 1,7 0,10-2,8-1,16 1,12 3,8 0,18 3,16 0,-2 1,8 0,-15 0,-7 0,-10-4,-10-1,-13-1,-16 2,-11-4,-10 1,-5 0,-1 2,-2 2,-4 1,1 1,-1 1,2-4,3-2,5 0,7 2,-1 1,5 1,-4-3,-5-2,-3 2,-4 1,-4 1,0-3,8-1,0 1,2 2,10 1,1 1,8 1,10 1,-3 0,4 0,7 1,-2-1,-2 0,-5 0,-11 0,-8 0,-8 0,-8 0,-6 0,-4 0,-3 0,3 0,23 0,16 0,9 0,-3 0,-6 0,-6 0,-8 0,-1 0,-5 0,3 0,6 0,1 0,10 0,1 0,7 0,-5-4,-11-2,3 1,3 0,5-2,7-1,3-3,11 0,15 2,12-1,8-1,0-1,-13 1,0 2,-5-2,-4-3,-11 1,-8 2,-6-1,-3 2,-1-3,3 2,-2-2,-1 1,-5 2,-6 4,-4 2,4-3,5 1,3 1,3-4,1-4,2 1,-5 1,3 3,2 3,0 2,14-7,8-1,-4 0,-5-2,-5 1,-9-2,0-2,-4 0,-6 4,-10 4,-7-1,-2 0,-1 3,-5 1,0 3,-3 1,8 0,11 1,3 1,5-1,3 0,0 1,0-1,-6 0,-11 0,-5 0,-6 0,-2 0,6-4,-1-2,6 0,7 2,-2 1,7 1,-3 1,-2 0,2 1,-5 0,-3 1,-6-1,-2 0,9 0,0 0,0 0,4 0,-3 0,-7 0,-2 0,0 0,1 0,2 0,6 0,6 0,-2 0,-2 0,-1 0,-3 0,-4 0,2 0,2-4,5-2,10-4,8-1,12-2,14 1,7 2,-1-2,-11 2,2 3,0 1,-6 3,-11 2,-15-4,-9-1,-11 1,-8 1,-6 1,-5 2,-1 0,-2 0,-5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12:36:15.677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1559 80,'-5'0,"-5"0,-11 0,-5 0,-3 0,-1 0,0 4,-3 7,-6 0,1 4,1 3,-2 3,3-2,1-4,4-1,1 2,2 3,-3-2,0 1,0 1,1 2,1-2,2-5,0 0,1 2,0-2,0 1,-4 3,-1 2,-1-2,2 0,6 2,2 2,0-4,0 1,4 1,-4 1,-3-2,-6-1,2 2,3 1,4 2,-2 1,-1-3,-2-1,5 0,1-2,4-1,1 1,3 3,-1 1,-2-2,2-1,-2 6,2 2,4 2,3 0,-1-5,-4-2,-1-1,4 1,1 1,-1 1,1 5,2 3,-3-5,-4-3,0 0,2-1,4 2,2-1,2 1,2 5,1 1,0 1,1-2,-1-1,1-1,-1-1,0 0,1-1,-1 0,0-1,0 1,0 4,-1 2,1-1,0 0,0 2,0 1,0 3,0 4,0-1,0-2,0-3,0 0,0 0,0-2,5 2,1-1,-1 3,4-4,0-5,-1-1,-3-2,-1 0,2-5,1-1,-2 5,0 3,2 1,5-4,0-2,-1 0,1 1,3 0,-1 1,2-3,-3-2,2 6,7-2,0-1,0 1,1-3,1 3,0-2,2-1,0 2,0 0,0-2,-5-1,0 0,-1 3,1 1,-2 1,-1-3,1-6,2-1,2 2,1-2,-3 2,3-3,-2 1,4 7,2 1,0-1,1-2,-6-1,-2-4,-4 2,4 5,6 0,4-4,1 5,-1-3,3 1,1-4,3 1,3 6,0-2,-3-3,-4-5,-3 3,3 0,-1-3,-2 0,3 3,5-1,-4 1,-5-2,3 0,3 3,6 3,3-2,-1-5,-3-3,-5-5,-4-2,-3-2,-2-1,-1-1,0 0,-1 0,0 1,4-1,3 1,3 0,15 0,2 0,2 0,-5 0,-5 0,-2 0,-4 0,1 0,-2 0,-3 0,2 0,7 0,2 0,-3 0,5 0,-2 0,-3 0,-5 0,0 0,-2 0,-2 0,-3 0,-1 0,2 0,1 0,0 0,2 0,0 0,0 0,-3 0,2-4,6-2,-1-4,-2 0,-3 1,-2 3,-2-7,-2-6,-1-4,-1-2,1-1,-5-1,-2 4,1 6,2 6,-4 1,-4-3,3-4,0-2,-3-4,-1-1,-1-2,-3-4,-4-7,3 3,0 3,-2 3,-2 1,-1-3,3-6,0-1,0-3,2-3,1-4,-2-2,3-2,-1 0,-2 2,-1 3,1-6,1 3,3 5,-1-4,-2 3,-2 4,-2 0,-2 3,-1-1,-1 2,0 2,-1-1,1 1,0 2,-1 2,1 2,0 2,0 0,0-3,0-6,0-1,0-3,0 1,0 3,-4 7,-2 4,0 2,-3 1,1-1,-4 4,0-4,-1-2,0-6,0-2,0 1,4 0,-3 2,-2 6,1 3,-3 0,-1 4,1 0,-1-1,-2-2,-2-2,-2-2,-2-1,-9-14,1-4,1 0,3 3,-4 0,0-7,6 0,2 4,7 5,0 4,0 8,3 4,-1 2,-6-5,-3-3,-8-5,-1-1,0-4,2 4,-3 0,0 5,6 3,4 6,2-2,-5 3,-6-1,3 0,3-2,0 3,2 5,1 4,-1-4,1-5,-1 2,-4-2,-1 4,-1-2,2 4,5-2,3 2,1 4,-1 3,-5-2,-3 1,0-4,0 1,1 2,1-2,1 1,1 1,0 3,4-3,2 1,0 1,-1 1,3-2,0-1,-1 2,-3 1,0-3,-2 1,-1 0,-1 3,0-3,-1-1,6-3,0 1,1 1,-2-1,-1 0,-1 3,-1 1,-4 3,-3 1,0 2,1 0,2 0,1 1,-3-1,-2 0,2 1,0-1,2 0,2 0,0 0,1 0,0 0,-4 0,-10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12:36:15.67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3450 106,'-5'0,"-5"0,-6 0,-9 0,-4 0,-3 0,1 0,1 0,1 0,1 0,1 0,1 0,0 0,0 0,5 5,1 1,0-1,-1 0,-2-2,-5-1,1 3,2 1,0 0,-4-2,2 3,2 1,1-2,0 4,-1-1,0-1,0-3,-1-2,1 4,-1-1,0 0,0 3,-5 4,0-1,-5 4,-5 2,-4 3,1-3,4-3,8-1,6-2,2 1,2 3,-1-2,-1-3,5 1,-9 8,-3 0,-6 1,-5 1,5 2,3-4,5 0,1-4,2-1,1-2,4 1,-3-2,-6 1,-2 4,0 2,-4 3,0 2,2-4,-3 1,2 0,1-4,3 1,2 0,1-1,1-5,2 0,-1 3,0 3,-3 3,-3-2,-8 9,-15 8,-7-1,-2-3,5-7,10-2,7-7,11 0,7 1,2-3,2-3,3 0,-4 4,-2-1,-7 9,-7 7,-1 1,5 1,0-1,6-2,2-5,6 6,2-2,-1-5,3-3,3 0,5 1,-1-3,0 4,-3 3,1 5,-2 3,0 0,-2 3,-2 5,0-1,4-3,4-3,-2-3,2-2,2 3,-3-5,0-1,3-2,-4 4,1 2,2 5,-3 0,1 4,1-1,-1-7,0-4,-3 7,1 1,3 0,1 2,-1 4,0 0,2-4,2-7,1 0,1-1,2-1,0-1,0 0,0-1,1 0,-1 0,0-1,0 1,0 0,0 0,0 0,0-1,0 1,0 0,0 0,0 5,0 0,0 5,0-4,0-3,0-2,0-1,0 3,0 2,0 0,0 3,0 0,0-1,0-1,0-3,0-1,0-1,-4-1,-2 4,1 6,0 1,-3-6,0 1,1 0,2 6,2 7,1 8,1 0,1 0,0-1,1-4,-1-2,0 0,0-3,1-4,-1-5,0-4,0-2,0-2,0 4,0 1,0 4,0 0,0 4,0-1,0-3,0-2,4 2,11 3,3 0,-3-2,2-3,2-2,1-2,-1-2,-5-1,0-5,-3 3,7-3,3 4,-1 2,5 6,2-4,-3 3,-6 0,3-5,2 1,2 0,1 1,0-1,1-1,-5 0,-2-1,1 0,-4 0,0 0,1 0,7 4,-1 1,-5 1,4-2,6 4,-2 4,4 0,5 3,1-1,-2 1,-1-2,-8-3,6-3,-3-4,2 3,1 1,-1-2,-1-1,3-2,4 4,1 1,3-2,-2 0,2 2,-2 0,-3-1,1 4,8-2,0 0,-3-3,0 2,-2-3,-4 1,5 4,0 1,2-2,-2-6,-3-4,-5-1,2 0,4-5,-5 4,0 3,8 1,5 1,0-4,0-2,6 4,-3 3,0-4,0-1,10 4,-2 2,-2-4,-1 2,-2-3,0-1,-1 4,8 2,-1-4,2-2,0 0,-6-4,-4-6,-6-4,-6-4,-6-4,-3 4,-3 0,-2 0,0-2,4 0,11-2,7 4,-1 1,7 0,-3-2,0-1,-5-1,4-2,6 1,-2-1,0-1,3 1,-3 0,-2 0,-5 0,-6 0,-1 0,1 0,4 0,11 0,1 0,4 0,9 0,2 0,7 0,7 0,-1 0,2 0,8 0,-2 0,-8 0,-15 0,-14 0,-3-5,-2-1,-5 1,-1 0,5-2,-1-1,4 1,2-2,-4 0,-1-3,-5 1,-1-3,-3 2,-4-2,-4 2,1-2,-4-3,10-7,11-9,2 2,6-3,6 0,5-3,-5 0,0-2,3-8,-2 0,2 3,-3 5,-2 1,-8 1,-4 3,-6 8,-2 3,5-2,4-7,1-2,-3 1,-1 1,0 2,-4-8,-5-5,0 4,-3 8,-2 2,1-4,4-5,3 0,0-3,-3-3,1-3,2-2,2 2,-5 6,-6 0,-3 3,-8-1,2 2,-3 3,-5-7,-6 0,0 7,3-4,0-5,0-7,4-1,-1 5,-4 1,1-5,-2 1,-2-4,1-1,-1 3,-2-2,6-10,6-4,-1 7,-3 3,1-1,-4 4,2 4,-2 0,-3 5,-3 1,-2 4,-3-1,0 3,-1-1,-1 2,1-2,-1-12,1-2,4-9,1-3,1 5,-2 4,-1-2,-1-12,0-5,-2 3,0 5,0 4,0 1,-1 1,1 2,0-1,0-9,0 3,0 4,-5 0,0-4,-1 6,2 4,0 7,3 3,-1 0,2-4,-5-4,-5-9,-1-4,-4-2,-2 0,0 9,4 0,0-2,-3 0,2 7,-2 4,-2 1,-2 1,1 4,1 5,-2 1,-1 2,2-1,0 2,0-3,-3 2,4 3,-1 2,0 6,2 4,0 1,-2 4,3 1,3-2,1 3,-4-1,-2 3,-2-6,-8-4,-3 2,-5-4,4-2,-2 3,1 1,1 1,-6-6,-7-1,-4-1,-11-8,0 1,2 0,1 5,7 4,2 2,5 1,6 5,5 2,-2-2,-7-4,-7-4,-7-2,1 1,0 0,6-3,1 3,6 8,4 6,4 6,4 5,2-2,-3 0,3-3,-2 0,-1 2,-4-3,-5-4,0 1,2-3,-2 3,6-2,5 2,2 3,1 4,0 2,1-3,-10 1,-7 0,-1-2,-3-1,3 2,3 2,0-3,2-4,3-4,-2 0,1 3,3 4,-3 3,-5-2,-3 1,1-3,3 0,4-3,-1-3,1 1,2 3,-2-1,-4-2,1 1,-3-2,2-2,2 2,4 3,3 5,2 2,1 4,-3-3,-6-1,0-3,0-5,3 0,-2 3,0 2,2 4,7-2,3 0,1 1,0-3,-14-4,-5 0,-5 3,2 2,-1-2,-2 2,-2 1,4 2,5 2,4 2,5 0,2 2,-2-1,0 0,0 1,2-1,-4 0,-5 0,1 0,0 0,4 0,2 0,2 0,2 0,1 0,0 0,1 0,-1 0,1 0,-1 0,1 0,-1 5,0 0,0 1,0 3,0 0,-4-1,-2-2,0 2,2 0,1-2,1-1,1-2,1-1,-9 3,-2 9,-5 3,2-2,6-3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12:36:15.6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1458 1,'-5'0,"-5"0,-6 0,-5 4,-2 6,-3 1,-9 8,-12 5,-4-2,9 0,10 1,6-4,4-5,1-5,4 1,5 2,0 0,-2-2,1 1,-2-1,2 2,-1-1,-3 2,1 4,0-2,-3-3,-1-3,1 0,1 0,-2-3,3 3,-1-1,0-1,-3 2,3 5,4 3,0 4,-2-1,2-1,-1-3,2 1,-2 1,3 2,-7 2,-3 2,-3 1,3 1,5 0,1 0,-1-4,2-2,0 5,-3 3,-2 5,-2 1,-2 4,-2-4,5-5,5-1,1-7,3-2,-1-4,-6 9,-6 8,-2 0,-1 2,0 5,5 0,5-2,7-3,1-8,2-3,-3-1,1-1,2 2,3 0,2 1,1 1,1 1,1 0,1 0,-1 0,1 0,-1 0,0 0,0 0,0 0,0 0,0 0,0 0,0 0,9-5,8-5,17-6,18-4,7-4,4-1,-5-2,-8 0,-9 0,-5 0,-6 0,-3 1,-2-1,0 1,4 0,5 0,3 0,-2 0,-2 0,-2 0,2 0,1 0,2 0,0 0,-1 0,-3 0,-3 0,-1 0,8 0,2 0,16 0,13 0,3 0,-5 0,-10 0,-9 0,-9 0,-6 0,-4 0,-2 0,0 0,-1 0,0 0,1 0,8 0,0-4,-6-6,-8-11,-11-14,-8-19,-3-5,-10-1,-7 1,-1 1,4 7,4 3,1 9,1 3,4 3,-2-2,-4-3,1 0,-3 2,1 3,0 2,-4-2,-2 1,2-4,4 0,5 1,-1 3,-3 3,0-4,-1-4,1 0,3 1,3-6,3 0,-3-3,1 3,1 4,1 4,1 3,2 3,0 2,1 0,0 1,0 0,1-1,-1 1,-4-1,-2 1,0-1,2 0,-4 0,-4 0,-4 5,-10 5,-3 6,-2 4,-4 4,-1 6,1 2,7 5,4 1,1-3,1-1,-1 1,-5 4,-3 4,-4-1,0-2,-5-1,2-1,2-4,8 2,3-1,7 3,2-2,-2 3,-1 4,-2-2,2 1,1-1,-2 0,-1 2,-2 3,-2 2,4 3,1 0,0-3,3-2,0-4,3 0,-1 6,-2-1,-3 5,3 3,-1 4,3 2,-1-1,3-2,-1-6,2 1,3 1,-1-6,1 4,-3 6,1 1,-2 0,1-1,-2-2,2-1,2-2,0-1,0 0,3 0,2 0,2-1,1 1,2 0,0 13,0 4,-4 9,-6 3,-1-2,2-7,1-32,7-28,4-21,6-16,0-5,0 2,3 3,-2 0,3 5,3 2,-1 3,-3 4,-4 5,-3 2,2 3,5 6,0 2,-3-1,-2 0,2-3,4 0,0-2,1 0,-1-1,2 5,2 0,-1 1,1 2,2 1,1-1,3 2,6-5,2 1,1 5,-1-1,-2-1,-5-3,2 3,1-1,0-6,9-7,3 1,-2 1,-1 6,-8 2,-8 1,-4 3,1 1,-4-2,-3-3,1 4,3 3,-1 0,2 3,3-1,2 1,-2-2,1-3,0 1,-1-1,-1 2,2 3,-2-1,-1-2,3 1,2 2,-3-1,0 2,2-2,1 1,2 2,2 3,0-2,0 0,2 2,-1 2,0 1,-4 6,-6 7,-6 5,-4 10,-4 5,-1 1,-2 1,0-2,0-1,0-1,0 4,0 4,6 6,0 13,1 1,-2-3,-1-8,0-6,2-5,6-5,0-2,3-7,0-1,-3 0,-4 1,-2 2,-3 2,8 5,1 6,0 3,2-2,-2-2,-2-3,2-6,-1-4,-3 0,-2 1,-2 0,-1 2,-2 0,0 1,0 5,4 2,1 0,0-2,0 0,-2-2,-2 12,1 13,-2 1,0 1,4 0,2-6,0-2,-2 1,0-5,-2-4,-1-5,-6-9,-9-7,-8-8,-5-5,-1-4,-1-1,0-2,-3 1,-6-1,-5 1,-8 0,-5 5,4 2,-4-1,-13 9,-9 1,4-2,11-3,12-3,5-2,7-3,0-2,-1 0,-3-1,1 1,4-1,4 1,3-1,2 1,2 0,-3 0,-1 0,-4 0,-1 0,-2 0,0 0,2 0,-1 0,1 0,2 0,3 0,2 0,1 0,2 0,0 0,5-4,6-11,5-7,5-8,3-13,1-3,2-3,0 3,0 4,0 6,0-1,-1 3,1 1,-1-1,0-1,0 3,4 2,2 1,8 1,3 1,-3 2,-3-5,1-2,-1 1,-4 1,-2-4,3 1,3 0,1 3,2 0,8 3,0-4,5-6,3 0,4-7,6-6,0-7,3 2,-3 6,-2 2,-4 1,-4 3,-2 5,-1 0,-6 2,-2 2,1-5,1 3,-3 4,0 7,-4 3,-3 1,0 5,3 4,3 5,4 3,2 11,2 5,1 0,0 2,-4 3,-1-1,0-3,1-4,1-4,1-2,0-2,2-1,0-1,0 1,-4 8,-6 12,-10 7,-20 12,-15 17,-13 8,-3 6,-11 9,-1 0,-8 8,2-6,8-12,13-14,9-11,11-10,-1-1,4-2,2-6,2-3,5-1,-1-3,-3-2,2 2,-3-2,2 0,-2-3,-2 2,2 2,-2-2,-1 1,-3 7,-6 13,-8 4,-2 0,1-3,7-2,8-4,7-11,7-22,13-20,9-19,17-21,1-7,-3 2,-4 13,-5 12,-3 8,-4 5,-4 4,-4 1,-3 1,-2-5,-2-7,1-1,-1 10,0 22,0 16,1 20,0 17,0 5,0 2,0 1,-5-6,-1-2,1-1,0-4,2-1,1-3,1-4,1-4,0-3,-9-1,2-7,11-5,13-7,4-9,7-4,4-6,0-1,-1 0,-1 3,4-1,3 0,2 2,1 2,0 2,-4 1,-3 2,-2 0,-3 0,-2 0,0 1,0-1,-1 0,0 0,1 1,-1-1,1 4,0 2,0-1,0 0,0-2,-1-1,1-1,0-1,0 0,0 0,0 0,0 0,0-1,0 1,0 0,0 0,0 0,-1 0,1 0,0 0,-8 0,-13 0,-11 0,-9 0,-6 0,-8 0,-5 0,1 0,0 0,2 0,2-4,-12-2,-8 0,0 2,4 1,5 1,5 1,5 0,2 1,-3 1,0-1,0 0,2 0,1 0,1 0,0 1,1-1,0 0,0 0,0 0,1 0,-5 0,-2-1,-4 1,-5 0,1 0,2 0,3 0,12 0,19-4,23-6,18-1,23-4,8 2,-1-2,-1 1,-9 4,-9-1,-8 1,-12-3,-5 2,2 3,-4-3,4 2,7-3,-3-3,-1 0,-2 4,-4-2,2 2,1 3,2 3,0 2,0 1,-5-29,-6-19,-5-14,-6 0,-2 6,-3 8,-1 9,0 7,0 5,0 2,-4 6,-1 3,-4-1,-1-1,-2-2,0-1,-1-1,-3-2,1-4,-1-6,3-6,-1 4,2 4,-1 8,2 4,-2 6,-2 6,-4 4,-2 3,-2 2,-1 6,-1 2,-5 0,-6 7,-1 11,-7 9,-9 8,-1-4,6 2,2-3,4-2,6-8,4-4,3 4,3 5,1 10,1 4,1 1,3-2,6 0,10-8,15-14,5-20,22-29,10-18,-4-10,-9-1,-1 5,-7 6,-3 2,-1 0,-4 1,-5 5,-1 3,2 8,-1 3,2-3,2 2,-2 1,2 4,-3 1,-3-1,5 2,4 5,4-1,1 1,1-1,1 2,0 1,0 3,0 3,-1 1,0 2,0 0,0 0,4 1,2-1,8-4,2-6,-1-6,-5 0,-7 7,-9 10,-8 17,-5 24,-5 18,-7 7,-15 10,-9 5,-9 7,-2 1,2-6,2-13,8-14,4-17,6-11,2-9,-1-5,2 0,0-3,-2 6,-3 3,-2-1,-7 1,-6 0,2 2,2-4,7 0,3-3,-4-1,2-7,6-22,9-48,20-45,12-22,2 2,1 15,-5 16,-5 21,-10 50,-15 46,-11 42,-24 45,-9 22,-9 7,6-12,8-22,7-20,7-15,12-19,15-27,13-26,5-17,5-13,3-10,8-11,4-4,0-2,-1-3,-5 5,-3-6,-6 5,-5 7,-5 22,-3 25,-3 27,-1 14,-1 5,4-4,7-16,13-35,14-27,-1-16,-2-6,-2 3,-7 7,-3 36,-1 37,-4 39,4 43,3 24,-3 2,0-10,-4-30,-5-48,-5-34,-2-28,-4-17,-1 1,4 21,5 18,2 13,-2 9,3-8,-2-24,3-24,-1-23,-2-7,-4 12,2 29,0 35,-1 20,-3 18,-1 5,-2-3,0-6,-1-1,-1-13,1-17,4-10,6-6,5 1,6 5,2 2,3-1,5-5,-3-7,3-17,1-16,-5-12,-8 0,-6 3,-6 6,-4 14,-2 21,-2 20,0 26,-1 23,1 11,0 6,1-7,-5-19,-2-23,-3-30,0-38,1-16,2 6,3 23,2 30,5 23,3 20,0 6,-1-16,-2-26,-5-47,-2-26,-6-11,0-7,-3 10,0 12,3 21,3 25,3 18,2 18,1 8,1-5,0-13,1-12,-1-7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CA1F-FFB3-4C75-A00A-AC6DAE718EC4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DA2B-CF67-48B7-8B68-0E9281AFA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8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DA2B-CF67-48B7-8B68-0E9281AFA7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3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B517C2-2871-D24F-A5AF-0516E88C9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7C32D0-C75A-794E-9B85-923B5B8F9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52" y="2142796"/>
            <a:ext cx="5508548" cy="23791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12601A-8118-2446-98A0-83EF20E91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452" y="4540309"/>
            <a:ext cx="7143750" cy="554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64F67C3-72DF-704F-85A8-BFB1171AD7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452" y="5105112"/>
            <a:ext cx="7143750" cy="554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panel_sing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359A73-1BF8-1143-8A3F-1473CE29C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F4522561-5908-0746-A12F-27A51E4A6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681460"/>
            <a:ext cx="10747057" cy="71316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26091AF-12F6-3A48-B4CA-1E0A53DC0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80AA37E-5E6C-8E4E-92DE-1195F2918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418387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panel_doub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359A73-1BF8-1143-8A3F-1473CE29C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26091AF-12F6-3A48-B4CA-1E0A53DC0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80AA37E-5E6C-8E4E-92DE-1195F2918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D466DA1-AD54-524B-804C-F107DB219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438616"/>
            <a:ext cx="10747057" cy="110194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el_sing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7E9545-07B8-7142-9E2F-1C0C17DA0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AEF28D08-A78F-2746-97C9-D32C9048E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681460"/>
            <a:ext cx="10747057" cy="71316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CC958E0-3A67-0D4F-8FB0-624D01ABD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7C43B0-E4F7-E14A-B80E-C37771F58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85700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el_doub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7E9545-07B8-7142-9E2F-1C0C17DA0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CC958E0-3A67-0D4F-8FB0-624D01ABD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7C43B0-E4F7-E14A-B80E-C37771F58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0E221EA-8B60-9D46-9D11-D46E312CE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438616"/>
            <a:ext cx="10747057" cy="110194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CD6F71-3F30-DD40-A0A9-89FBE4304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3B83EC3-1435-6248-8464-6AC738EDF1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452" y="2142796"/>
            <a:ext cx="5508548" cy="23791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68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doub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7E9545-07B8-7142-9E2F-1C0C17DA0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CC958E0-3A67-0D4F-8FB0-624D01ABD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353984F-6E46-9044-A900-535EBC4EB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56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AD63C2-937C-4445-87AA-DBEB698F090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8F8273-2415-8347-A899-296D204D8AC3}"/>
              </a:ext>
            </a:extLst>
          </p:cNvPr>
          <p:cNvCxnSpPr/>
          <p:nvPr userDrawn="1"/>
        </p:nvCxnSpPr>
        <p:spPr>
          <a:xfrm>
            <a:off x="1021681" y="3429000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50B6D384-CEDA-9F4E-8D57-F6390838A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FC30C1-E1E8-1E49-B97C-EFD3945410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16" y="550152"/>
            <a:ext cx="3942768" cy="19746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103628-D6AF-41D4-B49D-82AD1F60E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432" y="1963015"/>
            <a:ext cx="4078049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50E7E27-3E79-4C1F-B7E2-13F85132F7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8431" y="3839872"/>
            <a:ext cx="4078049" cy="11922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>
                <a:latin typeface="Roboto Light" pitchFamily="2" charset="0"/>
                <a:ea typeface="Roboto Light" pitchFamily="2" charset="0"/>
              </a:defRPr>
            </a:lvl1pPr>
            <a:lvl2pPr>
              <a:defRPr sz="1800">
                <a:latin typeface="Roboto Light" pitchFamily="2" charset="0"/>
                <a:ea typeface="Roboto Light" pitchFamily="2" charset="0"/>
              </a:defRPr>
            </a:lvl2pPr>
            <a:lvl3pPr>
              <a:defRPr sz="1800">
                <a:latin typeface="Roboto Light" pitchFamily="2" charset="0"/>
                <a:ea typeface="Roboto Light" pitchFamily="2" charset="0"/>
              </a:defRPr>
            </a:lvl3pPr>
            <a:lvl4pPr>
              <a:defRPr sz="1800">
                <a:latin typeface="Roboto Light" pitchFamily="2" charset="0"/>
                <a:ea typeface="Roboto Light" pitchFamily="2" charset="0"/>
              </a:defRPr>
            </a:lvl4pPr>
            <a:lvl5pPr>
              <a:defRPr sz="1800"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65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6C6C-33A3-4BE8-A68C-E723137E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A5AD-F436-48B5-A7A2-634962E8B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3DC7E-1C16-4B91-A819-A5578154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7631-0D33-4A52-AC9C-8998883DF2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0235-B09E-40B9-ABEB-235DCF70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3A64D-BA38-4865-81B3-AB79E620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F1F6-7367-4D1C-ACF7-DA6F85BC5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4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9055173-E1A0-B346-84D3-774C4E1C6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00" y="601544"/>
            <a:ext cx="543943" cy="71316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EFA0AF-8821-BA46-9B10-A793485BB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642" y="365480"/>
            <a:ext cx="10760445" cy="12037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4C435E4-B00B-F547-9C26-8C119E75B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0" y="1755197"/>
            <a:ext cx="11260427" cy="386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D48233A-4B31-40E3-95AD-46E957D86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311" y="5810619"/>
            <a:ext cx="1423965" cy="7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935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25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AD63C2-937C-4445-87AA-DBEB698F09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9B91D-AB5D-F643-B28F-4FC10D9D2066}"/>
              </a:ext>
            </a:extLst>
          </p:cNvPr>
          <p:cNvSpPr txBox="1"/>
          <p:nvPr userDrawn="1"/>
        </p:nvSpPr>
        <p:spPr>
          <a:xfrm>
            <a:off x="7200810" y="266266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E354F-3FFF-584F-B9D2-75E0145045FB}"/>
              </a:ext>
            </a:extLst>
          </p:cNvPr>
          <p:cNvSpPr/>
          <p:nvPr userDrawn="1"/>
        </p:nvSpPr>
        <p:spPr>
          <a:xfrm>
            <a:off x="0" y="5891514"/>
            <a:ext cx="3044142" cy="966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13A7507C-2887-1D4F-91EC-9C5D34699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B944FC0-436C-194F-8B06-F3640805E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16" y="550151"/>
            <a:ext cx="3942768" cy="19746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ECE4F2-CB89-4C0D-BAF0-7B77A9378E2A}"/>
              </a:ext>
            </a:extLst>
          </p:cNvPr>
          <p:cNvCxnSpPr/>
          <p:nvPr userDrawn="1"/>
        </p:nvCxnSpPr>
        <p:spPr>
          <a:xfrm>
            <a:off x="7200809" y="3440545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02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CD6F71-3F30-DD40-A0A9-89FBE4304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3B83EC3-1435-6248-8464-6AC738EDF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52" y="2142796"/>
            <a:ext cx="5508548" cy="23791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01F29A6-3912-B54E-9448-D66BE25F9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452" y="4540309"/>
            <a:ext cx="7143750" cy="554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14E061B-9F91-2B4C-9C7E-E2256EB2B4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452" y="5105112"/>
            <a:ext cx="7143750" cy="554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</a:defRPr>
            </a:lvl1pPr>
            <a:lvl2pPr>
              <a:defRPr sz="3300" b="1" i="0" baseline="0"/>
            </a:lvl2pPr>
            <a:lvl3pPr>
              <a:defRPr sz="3300" b="1" i="0" baseline="0"/>
            </a:lvl3pPr>
            <a:lvl4pPr>
              <a:defRPr sz="3300" b="1" i="0" baseline="0"/>
            </a:lvl4pPr>
            <a:lvl5pPr>
              <a:defRPr sz="3300" b="1" i="0" baseline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65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AD59E7-A823-324D-AB2F-D26CE353B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6B925F-CF2A-8946-82CC-C7C77DD36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chemeClr val="bg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66F780F-18D2-B64E-B999-A465B3AEE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681460"/>
            <a:ext cx="10747057" cy="71316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2918CB-FE0D-E448-958F-1897D56873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47605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05A9E0-D72B-B347-8F66-9ED860E88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C243810-8289-914D-9E9A-920C2A2017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DF0BB4-14FD-B744-8805-38009B30AA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3406" y="2312021"/>
            <a:ext cx="8419170" cy="1974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E125-07FA-F440-BBF4-2E820F4DE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0663" y="4290902"/>
            <a:ext cx="8419170" cy="4770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 b="1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C509C-0B58-F548-8708-F6EE0585A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7795" y="5962712"/>
            <a:ext cx="2384298" cy="5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6EB19D-A8A3-7548-A85F-9A3E7B17D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887C2F-42FE-2B48-99F6-AEDC40B51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6C2108-012F-484F-82F5-FC66071812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3406" y="2312021"/>
            <a:ext cx="8419170" cy="1974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i="0" baseline="0">
                <a:solidFill>
                  <a:schemeClr val="bg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2C973A-861A-8E48-9EEB-703876871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0663" y="4290902"/>
            <a:ext cx="8419170" cy="4770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 b="1" i="0" baseline="0">
                <a:solidFill>
                  <a:schemeClr val="bg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7546D-F872-4A4D-9D2F-146CC7FAF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7795" y="5962712"/>
            <a:ext cx="2384298" cy="5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05171-BD6B-854D-A656-AC383F89E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7CF2B7D-03FF-6D46-BAE8-DBAD5A676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74EDB3E-9A0C-3442-8C89-C2CD4BEED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6395359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8241EED1-D060-BE48-8EA3-B6D2DE019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438616"/>
            <a:ext cx="6395359" cy="956014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7305FE-E01F-1E46-920D-F3D38F065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028CC7A-E8A3-8A41-9280-D70A49048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6395359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42BD85A-4313-834A-8DDB-9A194F8D4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chemeClr val="bg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DC5E39A-A753-D94F-9960-699C31FD9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438616"/>
            <a:ext cx="6395359" cy="956014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our_sing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B40FDB-DB95-0642-BA99-837D97361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C05A80C9-3B17-AA4E-8F19-978F01FB8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681460"/>
            <a:ext cx="10747057" cy="71316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241B7A0-A5A5-FD4B-BDC0-B63092C9D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0F4E51-44BF-9848-A893-4BFC0C88A2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25570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our_doubl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B40FDB-DB95-0642-BA99-837D97361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CAC5B4-AA9E-E745-A4D9-44BC0F0309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661" y="1755197"/>
            <a:ext cx="11260427" cy="3832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241B7A0-A5A5-FD4B-BDC0-B63092C9D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661" y="6110868"/>
            <a:ext cx="6715027" cy="418040"/>
          </a:xfrm>
          <a:prstGeom prst="rect">
            <a:avLst/>
          </a:prstGeom>
        </p:spPr>
        <p:txBody>
          <a:bodyPr/>
          <a:lstStyle>
            <a:lvl1pPr marL="0" indent="0" fontAlgn="b">
              <a:lnSpc>
                <a:spcPct val="100000"/>
              </a:lnSpc>
              <a:spcBef>
                <a:spcPts val="0"/>
              </a:spcBef>
              <a:buNone/>
              <a:defRPr sz="1000" b="0" i="0" baseline="0">
                <a:solidFill>
                  <a:srgbClr val="004B8E"/>
                </a:solidFill>
                <a:latin typeface="Verdana" panose="020B060403050404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styles.</a:t>
            </a:r>
            <a:br>
              <a:rPr lang="en-GB"/>
            </a:br>
            <a:r>
              <a:rPr lang="en-GB"/>
              <a:t>Click to edit master text styles.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2F1F801-89AD-CD4B-9FF5-AB1C685B3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61" y="438616"/>
            <a:ext cx="10747057" cy="110194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4B8E"/>
                </a:solidFill>
                <a:latin typeface="Verdana" panose="020B0604030504040204" pitchFamily="34" charset="0"/>
                <a:ea typeface="Roboto Black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7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6" r:id="rId16"/>
    <p:sldLayoutId id="2147483699" r:id="rId17"/>
    <p:sldLayoutId id="2147483700" r:id="rId18"/>
    <p:sldLayoutId id="2147483701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will@clementconsulting.co.uk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CBF201-7D53-4844-BCDD-82DDA5BFE595}"/>
              </a:ext>
            </a:extLst>
          </p:cNvPr>
          <p:cNvSpPr txBox="1">
            <a:spLocks/>
          </p:cNvSpPr>
          <p:nvPr/>
        </p:nvSpPr>
        <p:spPr>
          <a:xfrm>
            <a:off x="345034" y="1568240"/>
            <a:ext cx="6193418" cy="322833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rPr>
              <a:t>Calderdale Protected Learning Time Seminar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rPr>
              <a:t>Personal resilience</a:t>
            </a:r>
            <a:endParaRPr lang="en-GB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CC359-6219-F64E-B761-FD63DF305511}"/>
              </a:ext>
            </a:extLst>
          </p:cNvPr>
          <p:cNvSpPr txBox="1"/>
          <p:nvPr/>
        </p:nvSpPr>
        <p:spPr>
          <a:xfrm>
            <a:off x="1045407" y="4796573"/>
            <a:ext cx="409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Will Clement </a:t>
            </a:r>
          </a:p>
          <a:p>
            <a:endParaRPr lang="en-GB" sz="20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6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2926-E37F-FA48-99B2-3E473A90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>
                <a:latin typeface="+mn-lt"/>
              </a:rPr>
              <a:t>Multiple intelligences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Howard Gardner</a:t>
            </a:r>
          </a:p>
        </p:txBody>
      </p:sp>
      <p:sp>
        <p:nvSpPr>
          <p:cNvPr id="3" name="AutoShape 2" descr="Multiple Intelligences">
            <a:extLst>
              <a:ext uri="{FF2B5EF4-FFF2-40B4-BE49-F238E27FC236}">
                <a16:creationId xmlns:a16="http://schemas.microsoft.com/office/drawing/2014/main" id="{511E4797-4E73-5F47-9F9A-613D1F3D1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EE278-7A67-44EF-BE51-7A639D104C59}"/>
              </a:ext>
            </a:extLst>
          </p:cNvPr>
          <p:cNvSpPr txBox="1"/>
          <p:nvPr/>
        </p:nvSpPr>
        <p:spPr>
          <a:xfrm>
            <a:off x="634482" y="1540565"/>
            <a:ext cx="8817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Linguistic intelligence: the ability to use language effectively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Logical-mathematical intelligence: the ability to reason and solve 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Spatial intelligence: the ability to perceive and manipulate visual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Musical intelligence: the ability to create and appreciate music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Bodily-kinesthetic intelligence: the ability to control and coordinate body movements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Interpersonal intelligence: the ability to understand and interact with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Intrapersonal intelligence: the ability to understand and regulate oneself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Naturalistic intelligence: the ability to recognize and classify natural phenomena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Existential intelligence: the ability to ponder deep questions about life (not confirmed by Gardner)</a:t>
            </a:r>
          </a:p>
        </p:txBody>
      </p:sp>
    </p:spTree>
    <p:extLst>
      <p:ext uri="{BB962C8B-B14F-4D97-AF65-F5344CB8AC3E}">
        <p14:creationId xmlns:p14="http://schemas.microsoft.com/office/powerpoint/2010/main" val="304733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2926-E37F-FA48-99B2-3E473A90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900" dirty="0">
                <a:latin typeface="+mn-lt"/>
              </a:rPr>
              <a:t>Intelligence in practice </a:t>
            </a:r>
            <a:endParaRPr lang="en-US" sz="2800" dirty="0">
              <a:latin typeface="+mn-lt"/>
            </a:endParaRPr>
          </a:p>
        </p:txBody>
      </p:sp>
      <p:sp>
        <p:nvSpPr>
          <p:cNvPr id="3" name="AutoShape 2" descr="Multiple Intelligences">
            <a:extLst>
              <a:ext uri="{FF2B5EF4-FFF2-40B4-BE49-F238E27FC236}">
                <a16:creationId xmlns:a16="http://schemas.microsoft.com/office/drawing/2014/main" id="{511E4797-4E73-5F47-9F9A-613D1F3D1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54062-ACB3-1C6F-FDD2-5639B4AE9D75}"/>
              </a:ext>
            </a:extLst>
          </p:cNvPr>
          <p:cNvSpPr txBox="1"/>
          <p:nvPr/>
        </p:nvSpPr>
        <p:spPr>
          <a:xfrm>
            <a:off x="625151" y="1296955"/>
            <a:ext cx="98064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Intra-personal – taking place in the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Interpersonal – relating to communications and relationships between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tactics could you utilise to aid you in taking thoughts from the mind into the open?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3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FE4D8-8203-9436-8688-F89A7947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93C59D2A-CA5E-E5E6-FF08-1D10B97778AC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64D0-A435-3990-5053-CF160CB1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71" y="144271"/>
            <a:ext cx="10747057" cy="71316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Emotional intelligence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990D89-C450-E39C-BFBC-4F248902886A}"/>
              </a:ext>
            </a:extLst>
          </p:cNvPr>
          <p:cNvGraphicFramePr/>
          <p:nvPr/>
        </p:nvGraphicFramePr>
        <p:xfrm>
          <a:off x="2024436" y="1162532"/>
          <a:ext cx="7760153" cy="421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04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AC1A-8D34-6E45-A017-0AAF4985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71" y="144271"/>
            <a:ext cx="10747057" cy="71316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Personal exercise - Emotional intelligence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1ABB71-2173-6F44-B9B0-109F9929921F}"/>
              </a:ext>
            </a:extLst>
          </p:cNvPr>
          <p:cNvGraphicFramePr/>
          <p:nvPr/>
        </p:nvGraphicFramePr>
        <p:xfrm>
          <a:off x="2024436" y="1162532"/>
          <a:ext cx="7760153" cy="421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225A3D-0312-1862-45AD-A3A1A861C148}"/>
              </a:ext>
            </a:extLst>
          </p:cNvPr>
          <p:cNvSpPr txBox="1"/>
          <p:nvPr/>
        </p:nvSpPr>
        <p:spPr>
          <a:xfrm>
            <a:off x="905069" y="5710335"/>
            <a:ext cx="757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– What is compassion?  How does this relate to empathy?  </a:t>
            </a:r>
          </a:p>
        </p:txBody>
      </p:sp>
    </p:spTree>
    <p:extLst>
      <p:ext uri="{BB962C8B-B14F-4D97-AF65-F5344CB8AC3E}">
        <p14:creationId xmlns:p14="http://schemas.microsoft.com/office/powerpoint/2010/main" val="226136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AC1A-8D34-6E45-A017-0AAF4985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71" y="144271"/>
            <a:ext cx="10747057" cy="71316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Personal exercise - Emotional intelligence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1ABB71-2173-6F44-B9B0-109F9929921F}"/>
              </a:ext>
            </a:extLst>
          </p:cNvPr>
          <p:cNvGraphicFramePr/>
          <p:nvPr/>
        </p:nvGraphicFramePr>
        <p:xfrm>
          <a:off x="2024436" y="1162532"/>
          <a:ext cx="7760153" cy="421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225A3D-0312-1862-45AD-A3A1A861C148}"/>
              </a:ext>
            </a:extLst>
          </p:cNvPr>
          <p:cNvSpPr txBox="1"/>
          <p:nvPr/>
        </p:nvSpPr>
        <p:spPr>
          <a:xfrm>
            <a:off x="905069" y="5710335"/>
            <a:ext cx="757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aspects you have chosen – what enables you to enhance the chosen element and, what barriers are there to enhancing it/them?  </a:t>
            </a:r>
          </a:p>
        </p:txBody>
      </p:sp>
    </p:spTree>
    <p:extLst>
      <p:ext uri="{BB962C8B-B14F-4D97-AF65-F5344CB8AC3E}">
        <p14:creationId xmlns:p14="http://schemas.microsoft.com/office/powerpoint/2010/main" val="20164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C9C5-FEFE-A103-36F9-C7E76660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BCC04B82-3E47-E021-6AD7-11DEC0378AC0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CD3B4-AFF3-D2FC-865F-27129B246836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>
                <a:solidFill>
                  <a:srgbClr val="014067"/>
                </a:solidFill>
              </a:rPr>
              <a:t>Adapted from David Denyer </a:t>
            </a:r>
            <a:endParaRPr lang="en-GB" b="1" dirty="0">
              <a:solidFill>
                <a:srgbClr val="014067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C315776-AA48-93FE-4E43-3D546E7861AC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699F50C-BE38-4BD0-BA84-9B090E1F2B9B}" type="slidenum">
              <a:rPr lang="en-GB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65C0D6B0-EFDE-06A2-0D21-774FC63F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GB" b="1" i="0" kern="1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4-Sight Model</a:t>
            </a:r>
            <a:b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From organisation to individual </a:t>
            </a:r>
            <a:r>
              <a:rPr lang="en-GB" b="1" i="0" kern="1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A2AC5-3294-5A91-9AA1-24366C54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0" y="1681408"/>
            <a:ext cx="5672626" cy="449555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2BE50-FFBF-C984-A897-86E5D3397185}"/>
              </a:ext>
            </a:extLst>
          </p:cNvPr>
          <p:cNvSpPr txBox="1"/>
          <p:nvPr/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Hindsight –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Learning the right lessons from your experience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Foresight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Anticipate, predict and prepare for your future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Insight –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Interpret and respond to your present conditions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Oversight –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Monitor and review what is happening and assess changes </a:t>
            </a:r>
          </a:p>
        </p:txBody>
      </p:sp>
    </p:spTree>
    <p:extLst>
      <p:ext uri="{BB962C8B-B14F-4D97-AF65-F5344CB8AC3E}">
        <p14:creationId xmlns:p14="http://schemas.microsoft.com/office/powerpoint/2010/main" val="12599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B991D-084F-84C7-4964-5F099E74A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090A7FAE-917A-0279-5B07-00093DE6D70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83383F-7615-02C9-E715-DE5C1D741CE6}"/>
              </a:ext>
            </a:extLst>
          </p:cNvPr>
          <p:cNvSpPr txBox="1">
            <a:spLocks/>
          </p:cNvSpPr>
          <p:nvPr/>
        </p:nvSpPr>
        <p:spPr>
          <a:xfrm>
            <a:off x="338530" y="6356350"/>
            <a:ext cx="4114800" cy="365125"/>
          </a:xfr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/>
              <a:t>Adapted from David Denyer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B4E6DA-F950-68B8-CB5B-D29DF3F47B12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699F50C-BE38-4BD0-BA84-9B090E1F2B9B}" type="slidenum">
              <a:rPr lang="en-GB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B8738C5B-8EED-38F4-F32C-59A92E46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GB" sz="3700" b="1" i="0" kern="120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4-Sight Model</a:t>
            </a:r>
            <a:br>
              <a:rPr lang="en-GB" sz="3700" b="1" i="0" kern="120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</a:br>
            <a:r>
              <a:rPr lang="en-GB" sz="3700" b="1" i="0" kern="1200"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 view of individual resilience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B90D5-B53F-151F-AD12-9C067186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132" y="2505075"/>
            <a:ext cx="4649323" cy="36845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89856-09E8-BAD5-B75B-9D1099E32E02}"/>
              </a:ext>
            </a:extLst>
          </p:cNvPr>
          <p:cNvSpPr txBox="1"/>
          <p:nvPr/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9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Hindsight – </a:t>
            </a:r>
            <a:r>
              <a:rPr lang="en-GB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Reflecting on when you felt resilient and performing.  </a:t>
            </a:r>
            <a:r>
              <a:rPr lang="en-GB" sz="1900">
                <a:latin typeface="Source Sans Pro" panose="020B0503030403020204" pitchFamily="34" charset="0"/>
                <a:ea typeface="Source Sans Pro" panose="020B0503030403020204" pitchFamily="34" charset="0"/>
              </a:rPr>
              <a:t>What is </a:t>
            </a:r>
            <a:r>
              <a:rPr lang="en-GB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different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9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9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Foresight </a:t>
            </a:r>
            <a:r>
              <a:rPr lang="en-GB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Creating a vision of you in the future and a view to change habits for the better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9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9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Insight – </a:t>
            </a:r>
            <a:r>
              <a:rPr lang="en-GB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Interpret and recognise your present conditions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9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9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Oversight – </a:t>
            </a:r>
            <a:r>
              <a:rPr lang="en-GB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Monitor and review what is happening in order to assess changes </a:t>
            </a:r>
          </a:p>
        </p:txBody>
      </p:sp>
    </p:spTree>
    <p:extLst>
      <p:ext uri="{BB962C8B-B14F-4D97-AF65-F5344CB8AC3E}">
        <p14:creationId xmlns:p14="http://schemas.microsoft.com/office/powerpoint/2010/main" val="70877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928A4-E467-C4EB-1260-12561A5F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E531928E-39CC-A68A-6A23-319F9F321CBC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C6E07295-4899-0217-00A3-31C529E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US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Changing habits</a:t>
            </a:r>
            <a:endParaRPr lang="en-GB" sz="40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463F32-3595-3224-92E5-E6F32CC087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17</a:t>
            </a:fld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3F22D-A88A-B63B-AE10-40AA9F465A24}"/>
              </a:ext>
            </a:extLst>
          </p:cNvPr>
          <p:cNvSpPr txBox="1"/>
          <p:nvPr/>
        </p:nvSpPr>
        <p:spPr>
          <a:xfrm>
            <a:off x="518678" y="1652884"/>
            <a:ext cx="9610531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Foresight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– Anticipate, predict and prepare for your future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– Do you have a plan?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Energy  - When are you alert and considered?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Downtime – How do you relax – do you work?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Optimism – ‘I see the point and have a plan’ </a:t>
            </a:r>
          </a:p>
        </p:txBody>
      </p:sp>
    </p:spTree>
    <p:extLst>
      <p:ext uri="{BB962C8B-B14F-4D97-AF65-F5344CB8AC3E}">
        <p14:creationId xmlns:p14="http://schemas.microsoft.com/office/powerpoint/2010/main" val="413678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4C6C-8CE9-4644-AD5E-3AF467AF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D37F7A-F7CA-4C1B-A592-BEBDFE81B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A8F84-05CB-4504-9480-5CEE97A9E7F5}"/>
              </a:ext>
            </a:extLst>
          </p:cNvPr>
          <p:cNvSpPr txBox="1"/>
          <p:nvPr/>
        </p:nvSpPr>
        <p:spPr>
          <a:xfrm>
            <a:off x="488661" y="5779838"/>
            <a:ext cx="84182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Roboto Light" panose="02000000000000000000" pitchFamily="2" charset="0"/>
                <a:ea typeface="Roboto Light" panose="02000000000000000000" pitchFamily="2" charset="0"/>
                <a:cs typeface="Calibri"/>
              </a:rPr>
              <a:t>How are you feeling – be ready to share a reflection on the course so far – what has been significant for you</a:t>
            </a:r>
          </a:p>
        </p:txBody>
      </p:sp>
      <p:pic>
        <p:nvPicPr>
          <p:cNvPr id="4" name="Picture 6" descr="Confused Broccoli">
            <a:extLst>
              <a:ext uri="{FF2B5EF4-FFF2-40B4-BE49-F238E27FC236}">
                <a16:creationId xmlns:a16="http://schemas.microsoft.com/office/drawing/2014/main" id="{B88ECDED-5C1D-4F28-9D83-D3F3136FE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17" y="1394629"/>
            <a:ext cx="2743200" cy="2743200"/>
          </a:xfrm>
          <a:prstGeom prst="rect">
            <a:avLst/>
          </a:prstGeom>
        </p:spPr>
      </p:pic>
      <p:pic>
        <p:nvPicPr>
          <p:cNvPr id="7" name="Picture 7" descr="Good Job Broccoli">
            <a:extLst>
              <a:ext uri="{FF2B5EF4-FFF2-40B4-BE49-F238E27FC236}">
                <a16:creationId xmlns:a16="http://schemas.microsoft.com/office/drawing/2014/main" id="{D848A788-8FB8-42D4-BEE5-E02D500873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1" y="1271145"/>
            <a:ext cx="2743200" cy="2743200"/>
          </a:xfrm>
          <a:prstGeom prst="rect">
            <a:avLst/>
          </a:prstGeom>
        </p:spPr>
      </p:pic>
      <p:pic>
        <p:nvPicPr>
          <p:cNvPr id="8" name="Picture 8" descr="High Five Broccoli">
            <a:extLst>
              <a:ext uri="{FF2B5EF4-FFF2-40B4-BE49-F238E27FC236}">
                <a16:creationId xmlns:a16="http://schemas.microsoft.com/office/drawing/2014/main" id="{CB45DA0A-B69D-49F4-99A6-FEB48DC2F1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002" y="3022410"/>
            <a:ext cx="2743200" cy="2743200"/>
          </a:xfrm>
          <a:prstGeom prst="rect">
            <a:avLst/>
          </a:prstGeom>
        </p:spPr>
      </p:pic>
      <p:pic>
        <p:nvPicPr>
          <p:cNvPr id="9" name="Picture 9" descr="Love Broccoli">
            <a:extLst>
              <a:ext uri="{FF2B5EF4-FFF2-40B4-BE49-F238E27FC236}">
                <a16:creationId xmlns:a16="http://schemas.microsoft.com/office/drawing/2014/main" id="{C789E863-5DF1-415D-B768-43DF33125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168" y="2630714"/>
            <a:ext cx="2743200" cy="2743200"/>
          </a:xfrm>
          <a:prstGeom prst="rect">
            <a:avLst/>
          </a:prstGeom>
        </p:spPr>
      </p:pic>
      <p:pic>
        <p:nvPicPr>
          <p:cNvPr id="10" name="Picture 10" descr="Not Impressed Broccoli">
            <a:extLst>
              <a:ext uri="{FF2B5EF4-FFF2-40B4-BE49-F238E27FC236}">
                <a16:creationId xmlns:a16="http://schemas.microsoft.com/office/drawing/2014/main" id="{ECD5FD9C-F458-4AA6-856E-7963CD421E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61" y="1242690"/>
            <a:ext cx="2743200" cy="2743200"/>
          </a:xfrm>
          <a:prstGeom prst="rect">
            <a:avLst/>
          </a:prstGeom>
        </p:spPr>
      </p:pic>
      <p:pic>
        <p:nvPicPr>
          <p:cNvPr id="11" name="Picture 11" descr="OMG Broccoli">
            <a:extLst>
              <a:ext uri="{FF2B5EF4-FFF2-40B4-BE49-F238E27FC236}">
                <a16:creationId xmlns:a16="http://schemas.microsoft.com/office/drawing/2014/main" id="{E6845DD2-8593-41F8-83AA-3E841FC316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12" y="1650810"/>
            <a:ext cx="2743200" cy="2743200"/>
          </a:xfrm>
          <a:prstGeom prst="rect">
            <a:avLst/>
          </a:prstGeom>
        </p:spPr>
      </p:pic>
      <p:pic>
        <p:nvPicPr>
          <p:cNvPr id="12" name="Picture 12" descr="On My Way Broccoli">
            <a:extLst>
              <a:ext uri="{FF2B5EF4-FFF2-40B4-BE49-F238E27FC236}">
                <a16:creationId xmlns:a16="http://schemas.microsoft.com/office/drawing/2014/main" id="{0709E956-319F-4FB4-AA69-53120417B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83" y="300818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6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3CF2E-36E0-8FD0-A981-D8C96B6FF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B5742E2-E007-2D58-5A4D-D03D77F30C71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72E3F658-BAB1-5ECB-41C1-76F4CDD6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US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Changing habits</a:t>
            </a:r>
            <a:endParaRPr lang="en-GB" sz="40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9C1F21-6D57-AE9F-6A13-3F6F2D0AB9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19</a:t>
            </a:fld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738DF-6872-8797-A517-9621D4D3BC72}"/>
              </a:ext>
            </a:extLst>
          </p:cNvPr>
          <p:cNvSpPr txBox="1"/>
          <p:nvPr/>
        </p:nvSpPr>
        <p:spPr>
          <a:xfrm>
            <a:off x="1470401" y="1612290"/>
            <a:ext cx="795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can’t plough a field by just thinking about it </a:t>
            </a:r>
            <a:endParaRPr lang="en-GB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1F57E-2F93-BEA7-F2F2-F01E731FFA19}"/>
              </a:ext>
            </a:extLst>
          </p:cNvPr>
          <p:cNvSpPr txBox="1"/>
          <p:nvPr/>
        </p:nvSpPr>
        <p:spPr>
          <a:xfrm>
            <a:off x="708133" y="2361494"/>
            <a:ext cx="9610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Foresight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– Anticipate, predict and prepare for your future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Energy 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Downtime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Optimism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6638AB-FDEF-FAF7-C4D0-0EB115C40B60}"/>
                  </a:ext>
                </a:extLst>
              </p14:cNvPr>
              <p14:cNvContentPartPr/>
              <p14:nvPr/>
            </p14:nvContentPartPr>
            <p14:xfrm>
              <a:off x="5345368" y="2975510"/>
              <a:ext cx="4425120" cy="352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6638AB-FDEF-FAF7-C4D0-0EB115C40B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2368" y="2597510"/>
                <a:ext cx="4550760" cy="42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4DD66C-5E63-B36A-63CF-CFFAB63CB22A}"/>
                  </a:ext>
                </a:extLst>
              </p14:cNvPr>
              <p14:cNvContentPartPr/>
              <p14:nvPr/>
            </p14:nvContentPartPr>
            <p14:xfrm>
              <a:off x="7156168" y="3023214"/>
              <a:ext cx="290880" cy="3470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4DD66C-5E63-B36A-63CF-CFFAB63CB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8168" y="2915225"/>
                <a:ext cx="326520" cy="36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CAB3BB-16CD-620E-850C-B4D2C32DCD45}"/>
                  </a:ext>
                </a:extLst>
              </p14:cNvPr>
              <p14:cNvContentPartPr/>
              <p14:nvPr/>
            </p14:nvContentPartPr>
            <p14:xfrm>
              <a:off x="5346088" y="4552854"/>
              <a:ext cx="4526280" cy="29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CAB3BB-16CD-620E-850C-B4D2C32DCD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8088" y="4444984"/>
                <a:ext cx="4561920" cy="514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31535C-C302-2796-7D65-EE4FC1234769}"/>
                  </a:ext>
                </a:extLst>
              </p14:cNvPr>
              <p14:cNvContentPartPr/>
              <p14:nvPr/>
            </p14:nvContentPartPr>
            <p14:xfrm>
              <a:off x="6595648" y="3983334"/>
              <a:ext cx="1438560" cy="137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31535C-C302-2796-7D65-EE4FC12347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7648" y="3875334"/>
                <a:ext cx="1474200" cy="15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336AD0-1598-79B1-2271-609B74240B67}"/>
                  </a:ext>
                </a:extLst>
              </p14:cNvPr>
              <p14:cNvContentPartPr/>
              <p14:nvPr/>
            </p14:nvContentPartPr>
            <p14:xfrm>
              <a:off x="5905528" y="3395454"/>
              <a:ext cx="3043440" cy="2735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336AD0-1598-79B1-2271-609B74240B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7528" y="3287468"/>
                <a:ext cx="3079080" cy="2950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629FE8-449E-C3AD-1022-3511A641D02A}"/>
                  </a:ext>
                </a:extLst>
              </p14:cNvPr>
              <p14:cNvContentPartPr/>
              <p14:nvPr/>
            </p14:nvContentPartPr>
            <p14:xfrm>
              <a:off x="6622648" y="4030854"/>
              <a:ext cx="644040" cy="729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629FE8-449E-C3AD-1022-3511A641D0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9648" y="3652667"/>
                <a:ext cx="769680" cy="148537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2E913F1-7AD0-9336-1283-299CAD85101F}"/>
              </a:ext>
            </a:extLst>
          </p:cNvPr>
          <p:cNvSpPr txBox="1"/>
          <p:nvPr/>
        </p:nvSpPr>
        <p:spPr>
          <a:xfrm>
            <a:off x="9015046" y="3117144"/>
            <a:ext cx="200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Focus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A08CE-7D88-FF7B-EE71-23CB3CC37758}"/>
              </a:ext>
            </a:extLst>
          </p:cNvPr>
          <p:cNvSpPr txBox="1"/>
          <p:nvPr/>
        </p:nvSpPr>
        <p:spPr>
          <a:xfrm>
            <a:off x="9696320" y="5279067"/>
            <a:ext cx="144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Energy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18F852-3546-E274-97EB-EFC82D2B58DD}"/>
              </a:ext>
            </a:extLst>
          </p:cNvPr>
          <p:cNvSpPr txBox="1"/>
          <p:nvPr/>
        </p:nvSpPr>
        <p:spPr>
          <a:xfrm>
            <a:off x="4060035" y="5308381"/>
            <a:ext cx="12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Downtime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6D676-2BF1-97B3-481E-653BD99B2EC2}"/>
              </a:ext>
            </a:extLst>
          </p:cNvPr>
          <p:cNvSpPr txBox="1"/>
          <p:nvPr/>
        </p:nvSpPr>
        <p:spPr>
          <a:xfrm>
            <a:off x="4477289" y="3118757"/>
            <a:ext cx="127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Optimism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85599-9E62-8CD4-1887-9F3F0107BF0B}"/>
              </a:ext>
            </a:extLst>
          </p:cNvPr>
          <p:cNvSpPr txBox="1"/>
          <p:nvPr/>
        </p:nvSpPr>
        <p:spPr>
          <a:xfrm>
            <a:off x="7156168" y="4516921"/>
            <a:ext cx="49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8DDAC5-0773-2BCC-989B-F3D084351B4A}"/>
              </a:ext>
            </a:extLst>
          </p:cNvPr>
          <p:cNvSpPr txBox="1"/>
          <p:nvPr/>
        </p:nvSpPr>
        <p:spPr>
          <a:xfrm>
            <a:off x="9561893" y="3806890"/>
            <a:ext cx="75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68EA71-0FFB-7C4A-48E6-D787ECE40560}"/>
              </a:ext>
            </a:extLst>
          </p:cNvPr>
          <p:cNvSpPr txBox="1"/>
          <p:nvPr/>
        </p:nvSpPr>
        <p:spPr>
          <a:xfrm>
            <a:off x="518678" y="5047861"/>
            <a:ext cx="36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Gap analysis to create actions</a:t>
            </a:r>
          </a:p>
        </p:txBody>
      </p:sp>
    </p:spTree>
    <p:extLst>
      <p:ext uri="{BB962C8B-B14F-4D97-AF65-F5344CB8AC3E}">
        <p14:creationId xmlns:p14="http://schemas.microsoft.com/office/powerpoint/2010/main" val="135377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8DC23-4FC4-B2C8-D953-834570F4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72" y="574476"/>
            <a:ext cx="7342622" cy="1215566"/>
          </a:xfrm>
        </p:spPr>
        <p:txBody>
          <a:bodyPr rtlCol="0"/>
          <a:lstStyle/>
          <a:p>
            <a:pPr rtl="0"/>
            <a: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Aim</a:t>
            </a:r>
            <a:r>
              <a:rPr lang="en-GB" dirty="0"/>
              <a:t> </a:t>
            </a:r>
            <a:endParaRPr lang="en-GB" b="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D460B2-BA36-DB8A-67E7-FC34EA73BE20}"/>
              </a:ext>
            </a:extLst>
          </p:cNvPr>
          <p:cNvSpPr txBox="1">
            <a:spLocks/>
          </p:cNvSpPr>
          <p:nvPr/>
        </p:nvSpPr>
        <p:spPr>
          <a:xfrm>
            <a:off x="590472" y="2102262"/>
            <a:ext cx="7342622" cy="311666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provide tools and techniques and a safe space for you to reflect on yourself.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opportunity to choose techniques that you want to deploy to move ‘beyond resilience’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This session will provide inconvenient truths and uncomfortable thoughts  and a different view of resilience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84EDCC0-F053-E167-7024-BC05D6BFEE58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2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F01E9-324F-3F20-FE1D-6D54E6CA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42407FA5-B378-2672-B812-5280D58217B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97D2C286-945F-D3D8-CB19-41DD1DE1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942390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The horizonal model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6C95032-4783-800A-59D3-0979A022AF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20</a:t>
            </a:fld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30B96-11E5-15DE-2963-F49BBFB4FC6E}"/>
              </a:ext>
            </a:extLst>
          </p:cNvPr>
          <p:cNvSpPr txBox="1"/>
          <p:nvPr/>
        </p:nvSpPr>
        <p:spPr>
          <a:xfrm>
            <a:off x="518678" y="1183600"/>
            <a:ext cx="102916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Step 1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View yourself and how you would want to be in 1 years-time</a:t>
            </a: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More time for you  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Less tired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Healthier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More in touch with the right people for you</a:t>
            </a: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Step 2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Reflect on you now  </a:t>
            </a: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Use the real truth about yourself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How do you match up to the future version? 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</a:t>
            </a: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Step 3 	What are just 2 steps towards step one version of you?  </a:t>
            </a:r>
          </a:p>
          <a:p>
            <a:endParaRPr lang="en-GB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are real practical actions you can make</a:t>
            </a:r>
          </a:p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small, take one step</a:t>
            </a:r>
          </a:p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Create a new habit</a:t>
            </a:r>
          </a:p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Review</a:t>
            </a:r>
            <a:endParaRPr lang="en-GB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2AA9A-F813-F81D-F2E3-C4B93F5C1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748A3D24-0168-441B-5BFA-6BD731DF9A64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417EA21-6A86-7AC4-4DB9-850DED23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US" b="0"/>
              <a:t>Changing habits</a:t>
            </a:r>
            <a:endParaRPr lang="en-GB" b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01BD5-6C26-9260-BE6F-89EEA9003C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FC225-BECB-EF0D-E290-F6689E23E61B}"/>
              </a:ext>
            </a:extLst>
          </p:cNvPr>
          <p:cNvSpPr txBox="1"/>
          <p:nvPr/>
        </p:nvSpPr>
        <p:spPr>
          <a:xfrm>
            <a:off x="8270030" y="4385388"/>
            <a:ext cx="236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Inconvenient truth </a:t>
            </a:r>
            <a:r>
              <a:rPr lang="en-GB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 are human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0B404-D422-7D25-8CA0-ABE6F7785962}"/>
              </a:ext>
            </a:extLst>
          </p:cNvPr>
          <p:cNvSpPr txBox="1"/>
          <p:nvPr/>
        </p:nvSpPr>
        <p:spPr>
          <a:xfrm>
            <a:off x="597159" y="1569448"/>
            <a:ext cx="9610531" cy="329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Insight –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Interpret and respond to your present conditions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endParaRPr lang="en-GB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 need to confront our brutal truths if we are to truly restore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endParaRPr lang="en-GB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Value driven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Design your peer group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5DAAC-C00B-F121-3782-5EE0BA48155C}"/>
              </a:ext>
            </a:extLst>
          </p:cNvPr>
          <p:cNvSpPr txBox="1"/>
          <p:nvPr/>
        </p:nvSpPr>
        <p:spPr>
          <a:xfrm>
            <a:off x="597159" y="5962261"/>
            <a:ext cx="293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Source Sans Pro" panose="020B0503030403020204" pitchFamily="34" charset="0"/>
                <a:ea typeface="Source Sans Pro" panose="020B0503030403020204" pitchFamily="34" charset="0"/>
              </a:rPr>
              <a:t>Adapted from Angela Armstrong – ‘The Resilience Club’</a:t>
            </a:r>
            <a:endParaRPr lang="en-GB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9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5C013-DAEA-7885-68C3-F75B2C1F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F7057BA5-EACC-80B7-FE3F-016F8E93768B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2AF4FD69-DC38-9C75-7577-EFCAFB96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20" y="223540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GB" b="0" dirty="0"/>
              <a:t>Value-driven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0327E8-AC91-7504-65B3-5FB84A54EA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E36A1-3AF9-B55C-738D-A771FB8BFB47}"/>
              </a:ext>
            </a:extLst>
          </p:cNvPr>
          <p:cNvSpPr txBox="1"/>
          <p:nvPr/>
        </p:nvSpPr>
        <p:spPr>
          <a:xfrm>
            <a:off x="597159" y="1171276"/>
            <a:ext cx="96105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Insight –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Interpret and respond to your present conditions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B3F76F2-B1D8-8860-5732-0DD245C63D51}"/>
              </a:ext>
            </a:extLst>
          </p:cNvPr>
          <p:cNvSpPr/>
          <p:nvPr/>
        </p:nvSpPr>
        <p:spPr>
          <a:xfrm rot="10800000">
            <a:off x="2802193" y="2384947"/>
            <a:ext cx="5348748" cy="3923070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DBCB0-3BEF-336A-80D7-E3CB8A9014AD}"/>
              </a:ext>
            </a:extLst>
          </p:cNvPr>
          <p:cNvSpPr txBox="1"/>
          <p:nvPr/>
        </p:nvSpPr>
        <p:spPr>
          <a:xfrm>
            <a:off x="8386414" y="2200281"/>
            <a:ext cx="2157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Purpose</a:t>
            </a:r>
          </a:p>
          <a:p>
            <a:r>
              <a:rPr lang="en-GB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Direction and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82AA9-6954-B87B-C07E-1BF166CDC9A3}"/>
              </a:ext>
            </a:extLst>
          </p:cNvPr>
          <p:cNvSpPr txBox="1"/>
          <p:nvPr/>
        </p:nvSpPr>
        <p:spPr>
          <a:xfrm>
            <a:off x="3970036" y="5895796"/>
            <a:ext cx="2686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</a:p>
          <a:p>
            <a:r>
              <a:rPr lang="en-GB" i="1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Using valid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F09D9-F782-C896-72EB-84A4A6319425}"/>
              </a:ext>
            </a:extLst>
          </p:cNvPr>
          <p:cNvSpPr txBox="1"/>
          <p:nvPr/>
        </p:nvSpPr>
        <p:spPr>
          <a:xfrm>
            <a:off x="335902" y="2207866"/>
            <a:ext cx="2377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937C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</a:p>
          <a:p>
            <a:r>
              <a:rPr lang="en-GB" i="1" dirty="0">
                <a:solidFill>
                  <a:srgbClr val="0937C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welfare of others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BE71B-02B6-32E4-D6CB-E9669FD4742A}"/>
              </a:ext>
            </a:extLst>
          </p:cNvPr>
          <p:cNvSpPr txBox="1"/>
          <p:nvPr/>
        </p:nvSpPr>
        <p:spPr>
          <a:xfrm>
            <a:off x="4823323" y="3041340"/>
            <a:ext cx="1960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Team</a:t>
            </a:r>
          </a:p>
          <a:p>
            <a:r>
              <a:rPr lang="en-GB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Flexible and social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172FA-5FD1-51BA-FDA5-7A75B8E2724F}"/>
              </a:ext>
            </a:extLst>
          </p:cNvPr>
          <p:cNvSpPr txBox="1"/>
          <p:nvPr/>
        </p:nvSpPr>
        <p:spPr>
          <a:xfrm>
            <a:off x="518678" y="5967422"/>
            <a:ext cx="280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Elias Porter – Relationship theory</a:t>
            </a:r>
          </a:p>
        </p:txBody>
      </p:sp>
    </p:spTree>
    <p:extLst>
      <p:ext uri="{BB962C8B-B14F-4D97-AF65-F5344CB8AC3E}">
        <p14:creationId xmlns:p14="http://schemas.microsoft.com/office/powerpoint/2010/main" val="273910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B58F8-0717-6C3C-8755-BFDD03254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B544B682-9FCB-DC3B-5FCA-D028D6124FA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76127A26-8E00-355F-3B95-DE545072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GB" b="0" dirty="0"/>
              <a:t>Values attacked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7F4574-8C6E-B75A-5BE2-1737931C5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697D0-0C7C-8563-D01A-DA58E112EA13}"/>
              </a:ext>
            </a:extLst>
          </p:cNvPr>
          <p:cNvSpPr txBox="1"/>
          <p:nvPr/>
        </p:nvSpPr>
        <p:spPr>
          <a:xfrm>
            <a:off x="597159" y="1569448"/>
            <a:ext cx="96105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Insight – 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Interpret and respond to your present conditions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BBE83-8661-C007-5047-99B28E367CE7}"/>
              </a:ext>
            </a:extLst>
          </p:cNvPr>
          <p:cNvSpPr txBox="1"/>
          <p:nvPr/>
        </p:nvSpPr>
        <p:spPr>
          <a:xfrm>
            <a:off x="229429" y="5928833"/>
            <a:ext cx="280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Elias Porter – Relationship 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A26A0-DB3D-9150-4A22-71EB0013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03" y="2391151"/>
            <a:ext cx="5333352" cy="3030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771E1-A4A5-E259-F1FA-92B27D91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8" y="2365122"/>
            <a:ext cx="5706464" cy="2805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9884D5-F25D-02D1-C32D-FAF97CDDB4AA}"/>
              </a:ext>
            </a:extLst>
          </p:cNvPr>
          <p:cNvSpPr txBox="1"/>
          <p:nvPr/>
        </p:nvSpPr>
        <p:spPr>
          <a:xfrm>
            <a:off x="2836506" y="3429000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Isolation </a:t>
            </a:r>
          </a:p>
        </p:txBody>
      </p:sp>
    </p:spTree>
    <p:extLst>
      <p:ext uri="{BB962C8B-B14F-4D97-AF65-F5344CB8AC3E}">
        <p14:creationId xmlns:p14="http://schemas.microsoft.com/office/powerpoint/2010/main" val="196219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3E79B-CD84-5257-3838-A37241AE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AB4025A-4E31-585B-8672-992675766359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A402D83-7DAC-D7FE-BACE-C4BF3558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045027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 view from above - oversight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A19FFB-36FB-352C-6BC1-10114491F3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56706-B5C0-1E7B-0F9B-F67D1B572245}"/>
              </a:ext>
            </a:extLst>
          </p:cNvPr>
          <p:cNvSpPr txBox="1"/>
          <p:nvPr/>
        </p:nvSpPr>
        <p:spPr>
          <a:xfrm>
            <a:off x="-139961" y="5615582"/>
            <a:ext cx="326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Inconvenient truth 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You are not your emotions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You are not your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CFEAC-2777-90A0-079B-4A33A31DBEAE}"/>
              </a:ext>
            </a:extLst>
          </p:cNvPr>
          <p:cNvSpPr txBox="1"/>
          <p:nvPr/>
        </p:nvSpPr>
        <p:spPr>
          <a:xfrm>
            <a:off x="3687924" y="1518525"/>
            <a:ext cx="324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Drama Triangle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A0BD44-481A-4EE1-694D-40AA4E89F223}"/>
              </a:ext>
            </a:extLst>
          </p:cNvPr>
          <p:cNvCxnSpPr/>
          <p:nvPr/>
        </p:nvCxnSpPr>
        <p:spPr>
          <a:xfrm>
            <a:off x="3284376" y="3004457"/>
            <a:ext cx="40494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ED0F77-4B87-1725-7601-002AAC2F61BA}"/>
              </a:ext>
            </a:extLst>
          </p:cNvPr>
          <p:cNvCxnSpPr>
            <a:cxnSpLocks/>
          </p:cNvCxnSpPr>
          <p:nvPr/>
        </p:nvCxnSpPr>
        <p:spPr>
          <a:xfrm>
            <a:off x="3200400" y="3164737"/>
            <a:ext cx="1968759" cy="2414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F39B6D-C1B6-60CE-93DE-CFC458524AB4}"/>
              </a:ext>
            </a:extLst>
          </p:cNvPr>
          <p:cNvCxnSpPr/>
          <p:nvPr/>
        </p:nvCxnSpPr>
        <p:spPr>
          <a:xfrm flipV="1">
            <a:off x="5673012" y="3219061"/>
            <a:ext cx="1660848" cy="2360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169C87-2CF9-9863-77C4-B26F1CD9C715}"/>
              </a:ext>
            </a:extLst>
          </p:cNvPr>
          <p:cNvSpPr txBox="1"/>
          <p:nvPr/>
        </p:nvSpPr>
        <p:spPr>
          <a:xfrm>
            <a:off x="755780" y="2696547"/>
            <a:ext cx="2528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Rescuer</a:t>
            </a:r>
          </a:p>
          <a:p>
            <a:r>
              <a:rPr lang="en-GB" sz="20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Shadow ‘Parent’ – seeks approval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723D1-64CB-A8C6-A196-CCE8525D50DD}"/>
              </a:ext>
            </a:extLst>
          </p:cNvPr>
          <p:cNvSpPr txBox="1"/>
          <p:nvPr/>
        </p:nvSpPr>
        <p:spPr>
          <a:xfrm>
            <a:off x="7772398" y="2696547"/>
            <a:ext cx="2528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Persecutor</a:t>
            </a:r>
          </a:p>
          <a:p>
            <a:r>
              <a:rPr lang="en-GB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Shadow ‘parent’</a:t>
            </a:r>
          </a:p>
          <a:p>
            <a:r>
              <a:rPr lang="en-GB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Seeks control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A0BDD-59D7-FB0F-6E52-B9DBB65969EC}"/>
              </a:ext>
            </a:extLst>
          </p:cNvPr>
          <p:cNvSpPr txBox="1"/>
          <p:nvPr/>
        </p:nvSpPr>
        <p:spPr>
          <a:xfrm>
            <a:off x="4607766" y="5573694"/>
            <a:ext cx="177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Victim</a:t>
            </a:r>
          </a:p>
          <a:p>
            <a:r>
              <a:rPr lang="en-GB" sz="2000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Shadow ‘child’</a:t>
            </a:r>
          </a:p>
          <a:p>
            <a:r>
              <a:rPr lang="en-GB" sz="2000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Seeks security</a:t>
            </a:r>
          </a:p>
        </p:txBody>
      </p:sp>
    </p:spTree>
    <p:extLst>
      <p:ext uri="{BB962C8B-B14F-4D97-AF65-F5344CB8AC3E}">
        <p14:creationId xmlns:p14="http://schemas.microsoft.com/office/powerpoint/2010/main" val="93072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9416A-9BAF-87FF-0993-F253A71F6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AC69338-3FBB-E273-8CD5-5BF292DB2D80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7DA9ED44-4A22-94DD-BF31-74B9B24D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23699"/>
            <a:ext cx="8333222" cy="1045027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The</a:t>
            </a:r>
            <a:r>
              <a:rPr lang="en-GB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empowerment dynamic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01BAAA-D1B7-D3AE-5182-A5CE3DB6B6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25</a:t>
            </a:fld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E85045-9CE0-C926-74B5-F8F518848DEF}"/>
              </a:ext>
            </a:extLst>
          </p:cNvPr>
          <p:cNvCxnSpPr>
            <a:cxnSpLocks/>
          </p:cNvCxnSpPr>
          <p:nvPr/>
        </p:nvCxnSpPr>
        <p:spPr>
          <a:xfrm flipV="1">
            <a:off x="2771192" y="1856792"/>
            <a:ext cx="1754155" cy="28738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7EFD76-AA89-7FC2-9156-087C49B771B3}"/>
              </a:ext>
            </a:extLst>
          </p:cNvPr>
          <p:cNvCxnSpPr>
            <a:cxnSpLocks/>
          </p:cNvCxnSpPr>
          <p:nvPr/>
        </p:nvCxnSpPr>
        <p:spPr>
          <a:xfrm>
            <a:off x="4777273" y="1856792"/>
            <a:ext cx="1987421" cy="27991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3724F8-DABE-5DDA-D112-0A1287278343}"/>
              </a:ext>
            </a:extLst>
          </p:cNvPr>
          <p:cNvCxnSpPr>
            <a:cxnSpLocks/>
          </p:cNvCxnSpPr>
          <p:nvPr/>
        </p:nvCxnSpPr>
        <p:spPr>
          <a:xfrm>
            <a:off x="2873829" y="4842588"/>
            <a:ext cx="37509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D95FCA-C7FB-4348-A7B4-C4E29CBA6EBE}"/>
              </a:ext>
            </a:extLst>
          </p:cNvPr>
          <p:cNvSpPr txBox="1"/>
          <p:nvPr/>
        </p:nvSpPr>
        <p:spPr>
          <a:xfrm>
            <a:off x="737118" y="4655976"/>
            <a:ext cx="203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Challenger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BC3AE-19DD-E3E8-83EA-392F0FFDF987}"/>
              </a:ext>
            </a:extLst>
          </p:cNvPr>
          <p:cNvSpPr txBox="1"/>
          <p:nvPr/>
        </p:nvSpPr>
        <p:spPr>
          <a:xfrm>
            <a:off x="3872204" y="1129004"/>
            <a:ext cx="1754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4693F-5035-C005-7B60-D975941E074A}"/>
              </a:ext>
            </a:extLst>
          </p:cNvPr>
          <p:cNvSpPr txBox="1"/>
          <p:nvPr/>
        </p:nvSpPr>
        <p:spPr>
          <a:xfrm>
            <a:off x="6817826" y="4655975"/>
            <a:ext cx="203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AE417-1DCB-5871-E70C-BD65273AA9F2}"/>
              </a:ext>
            </a:extLst>
          </p:cNvPr>
          <p:cNvSpPr txBox="1"/>
          <p:nvPr/>
        </p:nvSpPr>
        <p:spPr>
          <a:xfrm>
            <a:off x="7949940" y="1713778"/>
            <a:ext cx="4124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Creator –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Directed by intention, focusses on outcomes, take a forward approach and embodies </a:t>
            </a:r>
            <a:r>
              <a:rPr lang="en-GB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respons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-ability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Coach –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Uses self-compassion and encourages to produce positive next steps in place of ‘rescuing’ ego states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Challenger –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Focussed on personal learning and growth.  Constantly builds and negates blame and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5DEFD-A3F5-2D7D-BAC6-5783DD1532B4}"/>
              </a:ext>
            </a:extLst>
          </p:cNvPr>
          <p:cNvSpPr txBox="1"/>
          <p:nvPr/>
        </p:nvSpPr>
        <p:spPr>
          <a:xfrm>
            <a:off x="478713" y="5878286"/>
            <a:ext cx="274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Model by David Emerald </a:t>
            </a:r>
          </a:p>
        </p:txBody>
      </p:sp>
    </p:spTree>
    <p:extLst>
      <p:ext uri="{BB962C8B-B14F-4D97-AF65-F5344CB8AC3E}">
        <p14:creationId xmlns:p14="http://schemas.microsoft.com/office/powerpoint/2010/main" val="300497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3B99C-6388-FF35-C2EE-0052683E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CB169CC1-D44E-CBE6-A6FD-3E5D271BB99A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32AC75D-9CEF-722B-E4F7-16DB934F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US" b="0"/>
              <a:t>Changing habits</a:t>
            </a:r>
            <a:endParaRPr lang="en-GB" b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F5EF75-ED5A-C16A-26CC-DCC4350D21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97FBF-326D-1CA1-D884-B7BCF8E2743C}"/>
              </a:ext>
            </a:extLst>
          </p:cNvPr>
          <p:cNvSpPr txBox="1"/>
          <p:nvPr/>
        </p:nvSpPr>
        <p:spPr>
          <a:xfrm>
            <a:off x="597159" y="1569448"/>
            <a:ext cx="9610531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Oversight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Monitor and review what is happening and assess changes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Consider this as viewing not only your level of emotional intelligence but your emotional agility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How much self-awareness do you have?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What happens to you in common environments i.e. What happens to your behaviour</a:t>
            </a:r>
            <a:r>
              <a:rPr lang="en-GB" sz="24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transactional analysis -  Parent / Adult / Child?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What would you like to happen, i.e. Stay in control, manage emotions such as  annoyance et cetera?  </a:t>
            </a:r>
          </a:p>
        </p:txBody>
      </p:sp>
    </p:spTree>
    <p:extLst>
      <p:ext uri="{BB962C8B-B14F-4D97-AF65-F5344CB8AC3E}">
        <p14:creationId xmlns:p14="http://schemas.microsoft.com/office/powerpoint/2010/main" val="92686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8025-D66F-3AF9-7925-11A1419A3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483B84CA-E9A5-942E-56D6-4144D99BA29C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52EABEA6-2751-2B9F-4CC3-F468267B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83977"/>
            <a:ext cx="8333222" cy="1340074"/>
          </a:xfrm>
        </p:spPr>
        <p:txBody>
          <a:bodyPr rtlCol="0">
            <a:normAutofit/>
          </a:bodyPr>
          <a:lstStyle/>
          <a:p>
            <a:pPr rtl="0"/>
            <a:r>
              <a:rPr lang="en-US" b="0" dirty="0"/>
              <a:t>Changing habits</a:t>
            </a:r>
            <a:endParaRPr lang="en-GB" b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5637792-16B5-F122-8E8C-D62B313189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A47F8-A446-D836-5205-0842378FCA25}"/>
              </a:ext>
            </a:extLst>
          </p:cNvPr>
          <p:cNvSpPr txBox="1"/>
          <p:nvPr/>
        </p:nvSpPr>
        <p:spPr>
          <a:xfrm>
            <a:off x="597159" y="1569448"/>
            <a:ext cx="9610531" cy="540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Design your peer group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Create the following: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‘A’ People – those who lighten your mood / are positive and supporting and inspire you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‘B’ People – Who you are comfortable around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‘C’ People – Those who lower your mood or do not contribute strongly to your relationship - a consideration is those you ‘have to be near’ is minimised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endParaRPr lang="en-GB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0908E"/>
              </a:buClr>
              <a:defRPr/>
            </a:pPr>
            <a:r>
              <a:rPr lang="en-GB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Through a re-design, you can ensure that your emotional account is topped up.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090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6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D201-41CF-A9AD-BBA9-89973C46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C0A9BD8C-7033-51F7-3E58-43A4980C0A83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FE5E213A-2E44-15B2-84B8-94FFB0B5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78" y="513828"/>
            <a:ext cx="8333222" cy="1147969"/>
          </a:xfrm>
        </p:spPr>
        <p:txBody>
          <a:bodyPr rtlCol="0"/>
          <a:lstStyle/>
          <a:p>
            <a:pPr rtl="0"/>
            <a:r>
              <a:rPr lang="en-GB" b="0" dirty="0"/>
              <a:t>Evaluation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9D5320-9CF4-5019-EE54-EF05894BC1D2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" name="Picture 6" descr="A qr code on a green background">
            <a:extLst>
              <a:ext uri="{FF2B5EF4-FFF2-40B4-BE49-F238E27FC236}">
                <a16:creationId xmlns:a16="http://schemas.microsoft.com/office/drawing/2014/main" id="{740CF0CE-8AFE-0667-2101-59B9C7BD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553497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64F9F-4C7D-252B-D2E6-16C3DFF9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E01BBF07-2AC7-C238-1D4B-17B16F82178A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4C5A957C-66EE-E22F-F3E4-349DBD4C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78" y="513828"/>
            <a:ext cx="8333222" cy="1147969"/>
          </a:xfrm>
        </p:spPr>
        <p:txBody>
          <a:bodyPr rtlCol="0"/>
          <a:lstStyle/>
          <a:p>
            <a:pPr rtl="0"/>
            <a:r>
              <a:rPr lang="en-GB" b="0" dirty="0"/>
              <a:t>Keep in touch </a:t>
            </a: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1A1C482A-8588-682D-402D-D2EC78569264}"/>
              </a:ext>
            </a:extLst>
          </p:cNvPr>
          <p:cNvSpPr txBox="1">
            <a:spLocks/>
          </p:cNvSpPr>
          <p:nvPr/>
        </p:nvSpPr>
        <p:spPr>
          <a:xfrm>
            <a:off x="823478" y="1968565"/>
            <a:ext cx="7393682" cy="429849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GB">
                <a:hlinkClick r:id="rId2"/>
              </a:rPr>
              <a:t>w.clement@inpd.co.uk</a:t>
            </a:r>
            <a:endParaRPr lang="en-GB"/>
          </a:p>
          <a:p>
            <a:pPr>
              <a:buClr>
                <a:schemeClr val="accent2"/>
              </a:buClr>
            </a:pPr>
            <a:endParaRPr lang="en-GB"/>
          </a:p>
          <a:p>
            <a:pPr>
              <a:buClr>
                <a:schemeClr val="accent2"/>
              </a:buClr>
            </a:pPr>
            <a:r>
              <a:rPr lang="en-GB" b="1"/>
              <a:t>X (formerly Twitter) </a:t>
            </a:r>
            <a:r>
              <a:rPr lang="en-GB"/>
              <a:t>Willclement5</a:t>
            </a:r>
          </a:p>
          <a:p>
            <a:pPr>
              <a:buClr>
                <a:schemeClr val="accent2"/>
              </a:buClr>
            </a:pPr>
            <a:endParaRPr lang="en-GB"/>
          </a:p>
          <a:p>
            <a:pPr>
              <a:buClr>
                <a:schemeClr val="accent2"/>
              </a:buClr>
            </a:pPr>
            <a:r>
              <a:rPr lang="en-GB" b="1"/>
              <a:t>LinkedIn</a:t>
            </a:r>
            <a:r>
              <a:rPr lang="en-GB"/>
              <a:t> – Will Clement </a:t>
            </a:r>
          </a:p>
          <a:p>
            <a:pPr>
              <a:buClr>
                <a:schemeClr val="accent2"/>
              </a:buClr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94955A-0DC0-ED0B-D180-EB4E54F588B7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0" cy="0"/>
          </a:xfrm>
        </p:spPr>
        <p:txBody>
          <a:bodyPr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4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18370-A579-CA1F-DB27-2EF1C920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449AE37-540C-A833-01F3-74E7B03731B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13BB0D4-B07B-6221-FCB5-21066EF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72" y="936325"/>
            <a:ext cx="7342622" cy="706928"/>
          </a:xfrm>
        </p:spPr>
        <p:txBody>
          <a:bodyPr rtlCol="0"/>
          <a:lstStyle/>
          <a:p>
            <a:pPr rtl="0"/>
            <a: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Beyond resilience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BBF9B2C-E6B7-1F7F-75C0-7E84BE733F8F}"/>
              </a:ext>
            </a:extLst>
          </p:cNvPr>
          <p:cNvSpPr txBox="1">
            <a:spLocks/>
          </p:cNvSpPr>
          <p:nvPr/>
        </p:nvSpPr>
        <p:spPr>
          <a:xfrm>
            <a:off x="742872" y="2175470"/>
            <a:ext cx="7670230" cy="311666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essence, "beyond resilience" implies a shift from simply weathering the storms of life to actively growing, evolving, and finding meaning and purpose.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It's about reflecting upon personal challenges as opportunities for growth and transformation, ultimately leading to a higher level of well-being.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493D0BE1-8B75-D7D3-405F-180E14DA8861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8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4C6C-8CE9-4644-AD5E-3AF467AF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 and Questions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D37F7A-F7CA-4C1B-A592-BEBDFE81B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6" descr="Confused Broccoli">
            <a:extLst>
              <a:ext uri="{FF2B5EF4-FFF2-40B4-BE49-F238E27FC236}">
                <a16:creationId xmlns:a16="http://schemas.microsoft.com/office/drawing/2014/main" id="{B88ECDED-5C1D-4F28-9D83-D3F3136FE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17" y="1394629"/>
            <a:ext cx="2743200" cy="2743200"/>
          </a:xfrm>
          <a:prstGeom prst="rect">
            <a:avLst/>
          </a:prstGeom>
        </p:spPr>
      </p:pic>
      <p:pic>
        <p:nvPicPr>
          <p:cNvPr id="7" name="Picture 7" descr="Good Job Broccoli">
            <a:extLst>
              <a:ext uri="{FF2B5EF4-FFF2-40B4-BE49-F238E27FC236}">
                <a16:creationId xmlns:a16="http://schemas.microsoft.com/office/drawing/2014/main" id="{D848A788-8FB8-42D4-BEE5-E02D500873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1" y="1271145"/>
            <a:ext cx="2743200" cy="2743200"/>
          </a:xfrm>
          <a:prstGeom prst="rect">
            <a:avLst/>
          </a:prstGeom>
        </p:spPr>
      </p:pic>
      <p:pic>
        <p:nvPicPr>
          <p:cNvPr id="8" name="Picture 8" descr="High Five Broccoli">
            <a:extLst>
              <a:ext uri="{FF2B5EF4-FFF2-40B4-BE49-F238E27FC236}">
                <a16:creationId xmlns:a16="http://schemas.microsoft.com/office/drawing/2014/main" id="{CB45DA0A-B69D-49F4-99A6-FEB48DC2F1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002" y="3022410"/>
            <a:ext cx="2743200" cy="2743200"/>
          </a:xfrm>
          <a:prstGeom prst="rect">
            <a:avLst/>
          </a:prstGeom>
        </p:spPr>
      </p:pic>
      <p:pic>
        <p:nvPicPr>
          <p:cNvPr id="9" name="Picture 9" descr="Love Broccoli">
            <a:extLst>
              <a:ext uri="{FF2B5EF4-FFF2-40B4-BE49-F238E27FC236}">
                <a16:creationId xmlns:a16="http://schemas.microsoft.com/office/drawing/2014/main" id="{C789E863-5DF1-415D-B768-43DF33125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168" y="2630714"/>
            <a:ext cx="2743200" cy="2743200"/>
          </a:xfrm>
          <a:prstGeom prst="rect">
            <a:avLst/>
          </a:prstGeom>
        </p:spPr>
      </p:pic>
      <p:pic>
        <p:nvPicPr>
          <p:cNvPr id="10" name="Picture 10" descr="Not Impressed Broccoli">
            <a:extLst>
              <a:ext uri="{FF2B5EF4-FFF2-40B4-BE49-F238E27FC236}">
                <a16:creationId xmlns:a16="http://schemas.microsoft.com/office/drawing/2014/main" id="{ECD5FD9C-F458-4AA6-856E-7963CD421E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61" y="1242690"/>
            <a:ext cx="2743200" cy="2743200"/>
          </a:xfrm>
          <a:prstGeom prst="rect">
            <a:avLst/>
          </a:prstGeom>
        </p:spPr>
      </p:pic>
      <p:pic>
        <p:nvPicPr>
          <p:cNvPr id="11" name="Picture 11" descr="OMG Broccoli">
            <a:extLst>
              <a:ext uri="{FF2B5EF4-FFF2-40B4-BE49-F238E27FC236}">
                <a16:creationId xmlns:a16="http://schemas.microsoft.com/office/drawing/2014/main" id="{E6845DD2-8593-41F8-83AA-3E841FC316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12" y="1650810"/>
            <a:ext cx="2743200" cy="2743200"/>
          </a:xfrm>
          <a:prstGeom prst="rect">
            <a:avLst/>
          </a:prstGeom>
        </p:spPr>
      </p:pic>
      <p:pic>
        <p:nvPicPr>
          <p:cNvPr id="12" name="Picture 12" descr="On My Way Broccoli">
            <a:extLst>
              <a:ext uri="{FF2B5EF4-FFF2-40B4-BE49-F238E27FC236}">
                <a16:creationId xmlns:a16="http://schemas.microsoft.com/office/drawing/2014/main" id="{0709E956-319F-4FB4-AA69-53120417B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83" y="300818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6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38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C0BD-835A-FB2A-6BCB-BF0DB48F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C7804719-1DF6-4902-C577-492369AEAE8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45474FB-F1AE-4590-2027-4278094A520E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699F50C-BE38-4BD0-BA84-9B090E1F2B9B}" type="slidenum">
              <a:rPr lang="en-GB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72EDAD26-38DA-632A-B371-A8D0A2AD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81233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Compassion </a:t>
            </a:r>
            <a:b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en-GB" b="1" i="0" kern="12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C71C7-A0D9-7A72-D61F-5FCD9D2F1F71}"/>
              </a:ext>
            </a:extLst>
          </p:cNvPr>
          <p:cNvSpPr txBox="1"/>
          <p:nvPr/>
        </p:nvSpPr>
        <p:spPr>
          <a:xfrm>
            <a:off x="518678" y="1511085"/>
            <a:ext cx="10976636" cy="513788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Question – what is the longest relationship you have ever had?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Now consider – when was the last time you checked-in with yourself?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not, why not?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Some reasons I find through coaching are: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‘it feels selfish’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‘if I have an ounce of energy left I feel like I haven’t done enough’ and,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‘It is always about other people’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31DFC-367D-8A1E-580B-0BBA5CF9D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2DBCDB6B-CC8D-A423-646D-B637F8F4FFAF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5454DD-34E1-2F46-76C3-8CADE6A629C1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699F50C-BE38-4BD0-BA84-9B090E1F2B9B}" type="slidenum">
              <a:rPr lang="en-GB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FC2C8803-AC64-C48F-4139-D8A55885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81233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Compassion fatigue </a:t>
            </a:r>
            <a:b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en-GB" b="1" i="0" kern="12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E2035-30CF-1533-977B-90F6A7EF7373}"/>
              </a:ext>
            </a:extLst>
          </p:cNvPr>
          <p:cNvSpPr txBox="1"/>
          <p:nvPr/>
        </p:nvSpPr>
        <p:spPr>
          <a:xfrm>
            <a:off x="518678" y="1511085"/>
            <a:ext cx="10976636" cy="45259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It’s real, it is happening every day and yet we still fail to deal with it.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essence, healthcare professionals aim to care for the patient and their community.  From Practice Managers, Clinicians, and Receptionists to Analysts, compassion fatigue can affect everyone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issue comes when we don’t recognise the slow walk towards burnout, or we do but feel selfish that we have energy left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Without recognising compassion fatigue, we run the risk of severe self-</a:t>
            </a:r>
            <a:r>
              <a:rPr lang="en-GB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explotation</a:t>
            </a: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206CC-D009-1A38-7F3A-19C980D88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FE65D1F4-786C-ED22-C33E-99CF223F512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376B8B-AF16-A628-F31B-C9026A7B9F54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699F50C-BE38-4BD0-BA84-9B090E1F2B9B}" type="slidenum">
              <a:rPr lang="en-GB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334C23A2-A98D-5639-1CB4-AD12A0B3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81233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Symptoms of burnout</a:t>
            </a:r>
            <a:b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en-GB" b="1" i="0" kern="12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09B8-F0A5-36DD-50AC-A555B6F13868}"/>
              </a:ext>
            </a:extLst>
          </p:cNvPr>
          <p:cNvSpPr txBox="1"/>
          <p:nvPr/>
        </p:nvSpPr>
        <p:spPr>
          <a:xfrm>
            <a:off x="518678" y="1511085"/>
            <a:ext cx="10976636" cy="4525919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Sick and tired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 You fear everything will fall apart if you stop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have noticed you are getting ill where you once healthy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Work is not pleasurable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Burning out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put more effort in an achieve less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self-confidence in waning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want to get off the treadmill – there is too much to do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Holidays are taking up with thinking about the stack of work when you get back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Burned out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feel nothing you do makes a difference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are exhausted from the moment you wake up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thought of you being seriously ill makes you think at least you’ll get some rest</a:t>
            </a:r>
          </a:p>
        </p:txBody>
      </p:sp>
    </p:spTree>
    <p:extLst>
      <p:ext uri="{BB962C8B-B14F-4D97-AF65-F5344CB8AC3E}">
        <p14:creationId xmlns:p14="http://schemas.microsoft.com/office/powerpoint/2010/main" val="33270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844EE-6C88-E2A7-2DC3-7E2BF274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10964A8D-30DA-9456-1786-2DE44547C899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FC5D03F-A5AF-4C13-2E07-AAEC6B1A7223}"/>
              </a:ext>
            </a:extLst>
          </p:cNvPr>
          <p:cNvSpPr txBox="1">
            <a:spLocks/>
          </p:cNvSpPr>
          <p:nvPr/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699F50C-BE38-4BD0-BA84-9B090E1F2B9B}" type="slidenum">
              <a:rPr lang="en-GB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0EECFF05-5A2A-CEED-33DE-3167CE5C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81233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 view of you</a:t>
            </a:r>
            <a:br>
              <a:rPr lang="en-GB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en-GB" b="1" i="0" kern="12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B85F-090F-6DCB-DF06-4FA5266648B5}"/>
              </a:ext>
            </a:extLst>
          </p:cNvPr>
          <p:cNvSpPr txBox="1"/>
          <p:nvPr/>
        </p:nvSpPr>
        <p:spPr>
          <a:xfrm>
            <a:off x="518678" y="1511085"/>
            <a:ext cx="10976636" cy="45259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Consider the three aspects below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</a:t>
            </a: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good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version of you?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</a:t>
            </a: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better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version of good?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the </a:t>
            </a:r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best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version of you?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many times do you use could’ve / would’ve / should’ve?   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Assess where you are now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B7D13-A61A-9625-69C5-DC88B1D8AC12}"/>
              </a:ext>
            </a:extLst>
          </p:cNvPr>
          <p:cNvSpPr txBox="1"/>
          <p:nvPr/>
        </p:nvSpPr>
        <p:spPr>
          <a:xfrm>
            <a:off x="7466304" y="2474893"/>
            <a:ext cx="277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Inconvenient truth</a:t>
            </a:r>
          </a:p>
          <a:p>
            <a:pPr algn="ctr"/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Personal adversity is unplanned </a:t>
            </a:r>
          </a:p>
        </p:txBody>
      </p:sp>
    </p:spTree>
    <p:extLst>
      <p:ext uri="{BB962C8B-B14F-4D97-AF65-F5344CB8AC3E}">
        <p14:creationId xmlns:p14="http://schemas.microsoft.com/office/powerpoint/2010/main" val="376987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73DEE-92D6-408F-E53E-13EFE025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E91F99D9-81A9-A490-152E-1897B0D9F5CD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2747B-06C6-B2DF-A1F7-18DA83AD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61" y="438616"/>
            <a:ext cx="10747057" cy="1101949"/>
          </a:xfrm>
        </p:spPr>
        <p:txBody>
          <a:bodyPr>
            <a:normAutofit/>
          </a:bodyPr>
          <a:lstStyle/>
          <a:p>
            <a:pPr algn="l"/>
            <a:r>
              <a:rPr lang="en-US" sz="4900" dirty="0">
                <a:latin typeface="+mn-lt"/>
              </a:rPr>
              <a:t>Emotional intelligence – a definition </a:t>
            </a:r>
            <a:endParaRPr lang="en-US" sz="2800" dirty="0">
              <a:latin typeface="+mn-lt"/>
            </a:endParaRPr>
          </a:p>
        </p:txBody>
      </p:sp>
      <p:sp>
        <p:nvSpPr>
          <p:cNvPr id="3" name="AutoShape 2" descr="Multiple Intelligences">
            <a:extLst>
              <a:ext uri="{FF2B5EF4-FFF2-40B4-BE49-F238E27FC236}">
                <a16:creationId xmlns:a16="http://schemas.microsoft.com/office/drawing/2014/main" id="{AFDD6528-1575-8F66-49F7-B1B87322C3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32AE-090C-2883-4027-6EEB2D2FC0C8}"/>
              </a:ext>
            </a:extLst>
          </p:cNvPr>
          <p:cNvSpPr txBox="1"/>
          <p:nvPr/>
        </p:nvSpPr>
        <p:spPr>
          <a:xfrm>
            <a:off x="615319" y="2368671"/>
            <a:ext cx="9806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The ability to identify and control our emotions in any given scenario or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Emotional agility is the ability to view others, recognise their emotions and find a constructive way to deal with ourselves and adapt to their emotions</a:t>
            </a:r>
            <a:r>
              <a:rPr lang="en-GB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we are emotionally agile and don’t recognise it, this can lead to compassion fatigue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3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86936-3439-01C7-908C-223023EC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B852-C2F8-0694-ECC8-722CA52F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>
                <a:latin typeface="+mn-lt"/>
              </a:rPr>
              <a:t>Multiple intelligences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Howard Gardner</a:t>
            </a:r>
          </a:p>
        </p:txBody>
      </p:sp>
      <p:sp>
        <p:nvSpPr>
          <p:cNvPr id="3" name="AutoShape 2" descr="Multiple Intelligences">
            <a:extLst>
              <a:ext uri="{FF2B5EF4-FFF2-40B4-BE49-F238E27FC236}">
                <a16:creationId xmlns:a16="http://schemas.microsoft.com/office/drawing/2014/main" id="{D358E036-CDC5-D3EF-7E30-8A43DC96AC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9667462-97EB-BA8B-1C8B-6780B905DCEA}"/>
              </a:ext>
            </a:extLst>
          </p:cNvPr>
          <p:cNvGraphicFramePr/>
          <p:nvPr/>
        </p:nvGraphicFramePr>
        <p:xfrm>
          <a:off x="1614196" y="1580617"/>
          <a:ext cx="7595118" cy="517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317F7F-3A1F-A548-814D-068DDE674535}"/>
              </a:ext>
            </a:extLst>
          </p:cNvPr>
          <p:cNvSpPr txBox="1"/>
          <p:nvPr/>
        </p:nvSpPr>
        <p:spPr>
          <a:xfrm>
            <a:off x="956879" y="5508834"/>
            <a:ext cx="126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Emotional</a:t>
            </a:r>
          </a:p>
          <a:p>
            <a:r>
              <a:rPr lang="en-US" dirty="0"/>
              <a:t>Intelligence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DB29AF-AB66-23E3-CE1C-DDDC05294D86}"/>
              </a:ext>
            </a:extLst>
          </p:cNvPr>
          <p:cNvSpPr/>
          <p:nvPr/>
        </p:nvSpPr>
        <p:spPr>
          <a:xfrm>
            <a:off x="709127" y="4851918"/>
            <a:ext cx="8724122" cy="1943497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493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PD">
      <a:dk1>
        <a:srgbClr val="000000"/>
      </a:dk1>
      <a:lt1>
        <a:srgbClr val="FFFFFF"/>
      </a:lt1>
      <a:dk2>
        <a:srgbClr val="004B8E"/>
      </a:dk2>
      <a:lt2>
        <a:srgbClr val="FFFFFF"/>
      </a:lt2>
      <a:accent1>
        <a:srgbClr val="004B8E"/>
      </a:accent1>
      <a:accent2>
        <a:srgbClr val="3373A8"/>
      </a:accent2>
      <a:accent3>
        <a:srgbClr val="6D95BD"/>
      </a:accent3>
      <a:accent4>
        <a:srgbClr val="A0BDD4"/>
      </a:accent4>
      <a:accent5>
        <a:srgbClr val="2B2B2B"/>
      </a:accent5>
      <a:accent6>
        <a:srgbClr val="898A8A"/>
      </a:accent6>
      <a:hlink>
        <a:srgbClr val="004B8E"/>
      </a:hlink>
      <a:folHlink>
        <a:srgbClr val="3373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" id="{0E84ECD9-C200-5241-AED3-9EF60010AE56}" vid="{8DDDF19C-F1E6-0441-BDFC-77A4F81D9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57A3E9403B714DA765B3929F9C10EE" ma:contentTypeVersion="16" ma:contentTypeDescription="Create a new document." ma:contentTypeScope="" ma:versionID="425e6678de45a831944faefaad0e773e">
  <xsd:schema xmlns:xsd="http://www.w3.org/2001/XMLSchema" xmlns:xs="http://www.w3.org/2001/XMLSchema" xmlns:p="http://schemas.microsoft.com/office/2006/metadata/properties" xmlns:ns2="c6563d51-1b9f-42b5-bcbf-c0d33e67b3e7" xmlns:ns3="05982012-3fb9-4952-9251-8ffd3311c7af" targetNamespace="http://schemas.microsoft.com/office/2006/metadata/properties" ma:root="true" ma:fieldsID="eabe2bd2386f7e6acf22f69009f8a4bf" ns2:_="" ns3:_="">
    <xsd:import namespace="c6563d51-1b9f-42b5-bcbf-c0d33e67b3e7"/>
    <xsd:import namespace="05982012-3fb9-4952-9251-8ffd3311c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63d51-1b9f-42b5-bcbf-c0d33e67b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fb01e4-738c-4788-ab93-2c38c9e97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82012-3fb9-4952-9251-8ffd3311c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0b11008-b99a-4229-b73e-1b9ea59dc669}" ma:internalName="TaxCatchAll" ma:showField="CatchAllData" ma:web="05982012-3fb9-4952-9251-8ffd3311c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982012-3fb9-4952-9251-8ffd3311c7af" xsi:nil="true"/>
    <lcf76f155ced4ddcb4097134ff3c332f xmlns="c6563d51-1b9f-42b5-bcbf-c0d33e67b3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D3EE53-C26D-46B1-9E2C-8A2A1FBFCE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9C23C-F0C7-4CEA-B412-1EFB24B9F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563d51-1b9f-42b5-bcbf-c0d33e67b3e7"/>
    <ds:schemaRef ds:uri="05982012-3fb9-4952-9251-8ffd3311c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6AC06-4F89-4FDB-9CA7-8C912952233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f391aa70-144f-480e-98d3-632ac440d774"/>
    <ds:schemaRef ds:uri="17468ec9-5900-46b7-8b05-c7320ae9ec17"/>
    <ds:schemaRef ds:uri="05982012-3fb9-4952-9251-8ffd3311c7af"/>
    <ds:schemaRef ds:uri="c6563d51-1b9f-42b5-bcbf-c0d33e67b3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1550</Words>
  <Application>Microsoft Office PowerPoint</Application>
  <PresentationFormat>Widescreen</PresentationFormat>
  <Paragraphs>342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-apple-system</vt:lpstr>
      <vt:lpstr>Arial</vt:lpstr>
      <vt:lpstr>Calibri</vt:lpstr>
      <vt:lpstr>Calibri Light</vt:lpstr>
      <vt:lpstr>Roboto Black</vt:lpstr>
      <vt:lpstr>Roboto Light</vt:lpstr>
      <vt:lpstr>Source Sans Pro</vt:lpstr>
      <vt:lpstr>Source Sans Pro SemiBold</vt:lpstr>
      <vt:lpstr>Verdana</vt:lpstr>
      <vt:lpstr>1_Office Theme</vt:lpstr>
      <vt:lpstr>PowerPoint Presentation</vt:lpstr>
      <vt:lpstr>Aim </vt:lpstr>
      <vt:lpstr>Beyond resilience </vt:lpstr>
      <vt:lpstr>Compassion  </vt:lpstr>
      <vt:lpstr>Compassion fatigue  </vt:lpstr>
      <vt:lpstr>Symptoms of burnout </vt:lpstr>
      <vt:lpstr>A view of you </vt:lpstr>
      <vt:lpstr>Emotional intelligence – a definition </vt:lpstr>
      <vt:lpstr>Multiple intelligences Howard Gardner</vt:lpstr>
      <vt:lpstr>Multiple intelligences Howard Gardner</vt:lpstr>
      <vt:lpstr>Intelligence in practice </vt:lpstr>
      <vt:lpstr>Emotional intelligence</vt:lpstr>
      <vt:lpstr>Personal exercise - Emotional intelligence</vt:lpstr>
      <vt:lpstr>Personal exercise - Emotional intelligence</vt:lpstr>
      <vt:lpstr>4-Sight Model From organisation to individual  </vt:lpstr>
      <vt:lpstr>4-Sight Model A view of individual resilience</vt:lpstr>
      <vt:lpstr>Changing habits</vt:lpstr>
      <vt:lpstr>Reflection</vt:lpstr>
      <vt:lpstr>Changing habits</vt:lpstr>
      <vt:lpstr>The horizonal model </vt:lpstr>
      <vt:lpstr>Changing habits</vt:lpstr>
      <vt:lpstr>Value-driven </vt:lpstr>
      <vt:lpstr>Values attacked</vt:lpstr>
      <vt:lpstr>A view from above - oversight</vt:lpstr>
      <vt:lpstr>The empowerment dynamic</vt:lpstr>
      <vt:lpstr>Changing habits</vt:lpstr>
      <vt:lpstr>Changing habits</vt:lpstr>
      <vt:lpstr>Evaluation </vt:lpstr>
      <vt:lpstr>Keep in touch </vt:lpstr>
      <vt:lpstr>Reflections and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Appleby</dc:creator>
  <cp:lastModifiedBy>Will Clement</cp:lastModifiedBy>
  <cp:revision>10</cp:revision>
  <dcterms:created xsi:type="dcterms:W3CDTF">2021-01-21T21:41:46Z</dcterms:created>
  <dcterms:modified xsi:type="dcterms:W3CDTF">2024-03-03T12:52:54Z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0x010100C657A3E9403B714DA765B3929F9C10EE</vt:lpwstr>
  </property>
  <property fmtid="{D5CDD505-2E9C-101B-9397-08002B2CF9AE}" pid="3" name="MediaServiceImageTags">
    <vt:lpwstr/>
  </property>
</Properties>
</file>