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71" r:id="rId3"/>
    <p:sldId id="300" r:id="rId4"/>
    <p:sldId id="2145708168" r:id="rId5"/>
    <p:sldId id="257" r:id="rId6"/>
    <p:sldId id="274" r:id="rId7"/>
    <p:sldId id="277" r:id="rId8"/>
    <p:sldId id="278" r:id="rId9"/>
    <p:sldId id="266" r:id="rId10"/>
    <p:sldId id="267" r:id="rId11"/>
    <p:sldId id="259" r:id="rId12"/>
    <p:sldId id="270" r:id="rId13"/>
    <p:sldId id="262" r:id="rId14"/>
    <p:sldId id="269" r:id="rId15"/>
    <p:sldId id="2145708144" r:id="rId16"/>
    <p:sldId id="263" r:id="rId17"/>
    <p:sldId id="281" r:id="rId18"/>
    <p:sldId id="265" r:id="rId19"/>
    <p:sldId id="279" r:id="rId20"/>
    <p:sldId id="301" r:id="rId21"/>
    <p:sldId id="2145708141" r:id="rId22"/>
    <p:sldId id="3984" r:id="rId23"/>
    <p:sldId id="297" r:id="rId24"/>
    <p:sldId id="275" r:id="rId25"/>
    <p:sldId id="276" r:id="rId26"/>
    <p:sldId id="272" r:id="rId27"/>
    <p:sldId id="273" r:id="rId28"/>
    <p:sldId id="299" r:id="rId29"/>
    <p:sldId id="2145708142" r:id="rId30"/>
    <p:sldId id="2145708143" r:id="rId31"/>
    <p:sldId id="2145708145" r:id="rId32"/>
    <p:sldId id="2145708146" r:id="rId33"/>
    <p:sldId id="2145708149" r:id="rId34"/>
    <p:sldId id="2145708153" r:id="rId35"/>
    <p:sldId id="2145708154" r:id="rId36"/>
    <p:sldId id="2145708155" r:id="rId37"/>
    <p:sldId id="2145708156" r:id="rId38"/>
    <p:sldId id="2145708157" r:id="rId39"/>
    <p:sldId id="2145708159" r:id="rId40"/>
    <p:sldId id="2145708160" r:id="rId41"/>
    <p:sldId id="2145708164" r:id="rId42"/>
    <p:sldId id="2145708165" r:id="rId43"/>
    <p:sldId id="2145708166" r:id="rId44"/>
    <p:sldId id="2145708167" r:id="rId45"/>
    <p:sldId id="2145708163" r:id="rId46"/>
    <p:sldId id="2145708162" r:id="rId47"/>
    <p:sldId id="2145708147" r:id="rId48"/>
    <p:sldId id="214570816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D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ACBC6-9466-4C99-9AEA-F64958189845}" v="379" dt="2023-10-03T09:57:28.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82804" autoAdjust="0"/>
  </p:normalViewPr>
  <p:slideViewPr>
    <p:cSldViewPr snapToGrid="0">
      <p:cViewPr varScale="1">
        <p:scale>
          <a:sx n="71" d="100"/>
          <a:sy n="71" d="100"/>
        </p:scale>
        <p:origin x="40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NER, Emily (NHS WEST YORKSHIRE ICB - 15F)" userId="6f692ab7-5f50-48b4-9f93-f6491c8736ef" providerId="ADAL" clId="{00CACBC6-9466-4C99-9AEA-F64958189845}"/>
    <pc:docChg chg="undo redo custSel addSld delSld modSld sldOrd">
      <pc:chgData name="TURNER, Emily (NHS WEST YORKSHIRE ICB - 15F)" userId="6f692ab7-5f50-48b4-9f93-f6491c8736ef" providerId="ADAL" clId="{00CACBC6-9466-4C99-9AEA-F64958189845}" dt="2023-10-03T09:57:28.303" v="5723"/>
      <pc:docMkLst>
        <pc:docMk/>
      </pc:docMkLst>
      <pc:sldChg chg="modSp mod">
        <pc:chgData name="TURNER, Emily (NHS WEST YORKSHIRE ICB - 15F)" userId="6f692ab7-5f50-48b4-9f93-f6491c8736ef" providerId="ADAL" clId="{00CACBC6-9466-4C99-9AEA-F64958189845}" dt="2023-09-27T10:22:25.111" v="234" actId="1076"/>
        <pc:sldMkLst>
          <pc:docMk/>
          <pc:sldMk cId="2139886245" sldId="256"/>
        </pc:sldMkLst>
        <pc:spChg chg="mod">
          <ac:chgData name="TURNER, Emily (NHS WEST YORKSHIRE ICB - 15F)" userId="6f692ab7-5f50-48b4-9f93-f6491c8736ef" providerId="ADAL" clId="{00CACBC6-9466-4C99-9AEA-F64958189845}" dt="2023-09-27T10:22:14.434" v="233" actId="403"/>
          <ac:spMkLst>
            <pc:docMk/>
            <pc:sldMk cId="2139886245" sldId="256"/>
            <ac:spMk id="2" creationId="{FDC6FB02-6437-EF79-1359-81E14779A73C}"/>
          </ac:spMkLst>
        </pc:spChg>
        <pc:spChg chg="mod">
          <ac:chgData name="TURNER, Emily (NHS WEST YORKSHIRE ICB - 15F)" userId="6f692ab7-5f50-48b4-9f93-f6491c8736ef" providerId="ADAL" clId="{00CACBC6-9466-4C99-9AEA-F64958189845}" dt="2023-09-27T10:22:25.111" v="234" actId="1076"/>
          <ac:spMkLst>
            <pc:docMk/>
            <pc:sldMk cId="2139886245" sldId="256"/>
            <ac:spMk id="3" creationId="{FBBAEC53-1BA7-5E3E-DB4E-62494FD91F00}"/>
          </ac:spMkLst>
        </pc:spChg>
      </pc:sldChg>
      <pc:sldChg chg="modSp ord">
        <pc:chgData name="TURNER, Emily (NHS WEST YORKSHIRE ICB - 15F)" userId="6f692ab7-5f50-48b4-9f93-f6491c8736ef" providerId="ADAL" clId="{00CACBC6-9466-4C99-9AEA-F64958189845}" dt="2023-09-27T15:12:21.526" v="2022" actId="20577"/>
        <pc:sldMkLst>
          <pc:docMk/>
          <pc:sldMk cId="3745094159" sldId="257"/>
        </pc:sldMkLst>
        <pc:graphicFrameChg chg="mod">
          <ac:chgData name="TURNER, Emily (NHS WEST YORKSHIRE ICB - 15F)" userId="6f692ab7-5f50-48b4-9f93-f6491c8736ef" providerId="ADAL" clId="{00CACBC6-9466-4C99-9AEA-F64958189845}" dt="2023-09-27T15:12:21.526" v="2022" actId="20577"/>
          <ac:graphicFrameMkLst>
            <pc:docMk/>
            <pc:sldMk cId="3745094159" sldId="257"/>
            <ac:graphicFrameMk id="3" creationId="{BD29E6CB-D1B1-DFB0-EA04-F6108A3C4A9E}"/>
          </ac:graphicFrameMkLst>
        </pc:graphicFrameChg>
      </pc:sldChg>
      <pc:sldChg chg="del">
        <pc:chgData name="TURNER, Emily (NHS WEST YORKSHIRE ICB - 15F)" userId="6f692ab7-5f50-48b4-9f93-f6491c8736ef" providerId="ADAL" clId="{00CACBC6-9466-4C99-9AEA-F64958189845}" dt="2023-09-27T14:04:13.174" v="903" actId="47"/>
        <pc:sldMkLst>
          <pc:docMk/>
          <pc:sldMk cId="881411166" sldId="258"/>
        </pc:sldMkLst>
      </pc:sldChg>
      <pc:sldChg chg="modSp mod ord">
        <pc:chgData name="TURNER, Emily (NHS WEST YORKSHIRE ICB - 15F)" userId="6f692ab7-5f50-48b4-9f93-f6491c8736ef" providerId="ADAL" clId="{00CACBC6-9466-4C99-9AEA-F64958189845}" dt="2023-09-27T10:32:13.975" v="298"/>
        <pc:sldMkLst>
          <pc:docMk/>
          <pc:sldMk cId="3311451936" sldId="259"/>
        </pc:sldMkLst>
        <pc:spChg chg="mod">
          <ac:chgData name="TURNER, Emily (NHS WEST YORKSHIRE ICB - 15F)" userId="6f692ab7-5f50-48b4-9f93-f6491c8736ef" providerId="ADAL" clId="{00CACBC6-9466-4C99-9AEA-F64958189845}" dt="2023-09-27T10:23:35.193" v="255" actId="404"/>
          <ac:spMkLst>
            <pc:docMk/>
            <pc:sldMk cId="3311451936" sldId="259"/>
            <ac:spMk id="2" creationId="{1E966E28-8D1E-EBA6-9A9F-539E0E1A7956}"/>
          </ac:spMkLst>
        </pc:spChg>
      </pc:sldChg>
      <pc:sldChg chg="modSp mod ord">
        <pc:chgData name="TURNER, Emily (NHS WEST YORKSHIRE ICB - 15F)" userId="6f692ab7-5f50-48b4-9f93-f6491c8736ef" providerId="ADAL" clId="{00CACBC6-9466-4C99-9AEA-F64958189845}" dt="2023-09-27T14:04:01.933" v="899"/>
        <pc:sldMkLst>
          <pc:docMk/>
          <pc:sldMk cId="3850505854" sldId="262"/>
        </pc:sldMkLst>
        <pc:spChg chg="mod">
          <ac:chgData name="TURNER, Emily (NHS WEST YORKSHIRE ICB - 15F)" userId="6f692ab7-5f50-48b4-9f93-f6491c8736ef" providerId="ADAL" clId="{00CACBC6-9466-4C99-9AEA-F64958189845}" dt="2023-09-27T10:31:10.455" v="294" actId="20577"/>
          <ac:spMkLst>
            <pc:docMk/>
            <pc:sldMk cId="3850505854" sldId="262"/>
            <ac:spMk id="2" creationId="{DFCCC081-057C-BB4F-3357-00615C72FD46}"/>
          </ac:spMkLst>
        </pc:spChg>
      </pc:sldChg>
      <pc:sldChg chg="del">
        <pc:chgData name="TURNER, Emily (NHS WEST YORKSHIRE ICB - 15F)" userId="6f692ab7-5f50-48b4-9f93-f6491c8736ef" providerId="ADAL" clId="{00CACBC6-9466-4C99-9AEA-F64958189845}" dt="2023-09-27T14:04:12.039" v="902" actId="47"/>
        <pc:sldMkLst>
          <pc:docMk/>
          <pc:sldMk cId="996851230" sldId="263"/>
        </pc:sldMkLst>
      </pc:sldChg>
      <pc:sldChg chg="addSp delSp modSp add del mod setBg delDesignElem">
        <pc:chgData name="TURNER, Emily (NHS WEST YORKSHIRE ICB - 15F)" userId="6f692ab7-5f50-48b4-9f93-f6491c8736ef" providerId="ADAL" clId="{00CACBC6-9466-4C99-9AEA-F64958189845}" dt="2023-09-27T16:14:58.577" v="3747" actId="20577"/>
        <pc:sldMkLst>
          <pc:docMk/>
          <pc:sldMk cId="3745317653" sldId="263"/>
        </pc:sldMkLst>
        <pc:spChg chg="mod">
          <ac:chgData name="TURNER, Emily (NHS WEST YORKSHIRE ICB - 15F)" userId="6f692ab7-5f50-48b4-9f93-f6491c8736ef" providerId="ADAL" clId="{00CACBC6-9466-4C99-9AEA-F64958189845}" dt="2023-09-27T16:14:58.577" v="3747" actId="20577"/>
          <ac:spMkLst>
            <pc:docMk/>
            <pc:sldMk cId="3745317653" sldId="263"/>
            <ac:spMk id="3" creationId="{69968BAF-1493-20DA-9BE5-A3D3A32E53ED}"/>
          </ac:spMkLst>
        </pc:spChg>
        <pc:spChg chg="add del">
          <ac:chgData name="TURNER, Emily (NHS WEST YORKSHIRE ICB - 15F)" userId="6f692ab7-5f50-48b4-9f93-f6491c8736ef" providerId="ADAL" clId="{00CACBC6-9466-4C99-9AEA-F64958189845}" dt="2023-09-27T14:11:28.067" v="1128"/>
          <ac:spMkLst>
            <pc:docMk/>
            <pc:sldMk cId="3745317653" sldId="263"/>
            <ac:spMk id="10" creationId="{04812C46-200A-4DEB-A05E-3ED6C68C2387}"/>
          </ac:spMkLst>
        </pc:spChg>
        <pc:spChg chg="add del">
          <ac:chgData name="TURNER, Emily (NHS WEST YORKSHIRE ICB - 15F)" userId="6f692ab7-5f50-48b4-9f93-f6491c8736ef" providerId="ADAL" clId="{00CACBC6-9466-4C99-9AEA-F64958189845}" dt="2023-09-27T14:11:28.067" v="1128"/>
          <ac:spMkLst>
            <pc:docMk/>
            <pc:sldMk cId="3745317653" sldId="263"/>
            <ac:spMk id="12" creationId="{D1EA859B-E555-4109-94F3-6700E046E008}"/>
          </ac:spMkLst>
        </pc:spChg>
      </pc:sldChg>
      <pc:sldChg chg="del ord">
        <pc:chgData name="TURNER, Emily (NHS WEST YORKSHIRE ICB - 15F)" userId="6f692ab7-5f50-48b4-9f93-f6491c8736ef" providerId="ADAL" clId="{00CACBC6-9466-4C99-9AEA-F64958189845}" dt="2023-09-27T14:03:33.139" v="896" actId="47"/>
        <pc:sldMkLst>
          <pc:docMk/>
          <pc:sldMk cId="1151858212" sldId="264"/>
        </pc:sldMkLst>
      </pc:sldChg>
      <pc:sldChg chg="del ord">
        <pc:chgData name="TURNER, Emily (NHS WEST YORKSHIRE ICB - 15F)" userId="6f692ab7-5f50-48b4-9f93-f6491c8736ef" providerId="ADAL" clId="{00CACBC6-9466-4C99-9AEA-F64958189845}" dt="2023-09-27T14:03:34.228" v="897" actId="47"/>
        <pc:sldMkLst>
          <pc:docMk/>
          <pc:sldMk cId="2322498648" sldId="265"/>
        </pc:sldMkLst>
      </pc:sldChg>
      <pc:sldChg chg="modSp add del mod">
        <pc:chgData name="TURNER, Emily (NHS WEST YORKSHIRE ICB - 15F)" userId="6f692ab7-5f50-48b4-9f93-f6491c8736ef" providerId="ADAL" clId="{00CACBC6-9466-4C99-9AEA-F64958189845}" dt="2023-09-27T16:16:47.753" v="3770" actId="47"/>
        <pc:sldMkLst>
          <pc:docMk/>
          <pc:sldMk cId="3598453650" sldId="265"/>
        </pc:sldMkLst>
        <pc:graphicFrameChg chg="modGraphic">
          <ac:chgData name="TURNER, Emily (NHS WEST YORKSHIRE ICB - 15F)" userId="6f692ab7-5f50-48b4-9f93-f6491c8736ef" providerId="ADAL" clId="{00CACBC6-9466-4C99-9AEA-F64958189845}" dt="2023-09-27T14:12:32.102" v="1130" actId="12385"/>
          <ac:graphicFrameMkLst>
            <pc:docMk/>
            <pc:sldMk cId="3598453650" sldId="265"/>
            <ac:graphicFrameMk id="4" creationId="{A0C6F692-632E-4320-CA5B-AA24D06DD19B}"/>
          </ac:graphicFrameMkLst>
        </pc:graphicFrameChg>
      </pc:sldChg>
      <pc:sldChg chg="modSp mod ord modNotesTx">
        <pc:chgData name="TURNER, Emily (NHS WEST YORKSHIRE ICB - 15F)" userId="6f692ab7-5f50-48b4-9f93-f6491c8736ef" providerId="ADAL" clId="{00CACBC6-9466-4C99-9AEA-F64958189845}" dt="2023-09-27T14:02:10.840" v="893" actId="20577"/>
        <pc:sldMkLst>
          <pc:docMk/>
          <pc:sldMk cId="3694069205" sldId="266"/>
        </pc:sldMkLst>
        <pc:graphicFrameChg chg="mod">
          <ac:chgData name="TURNER, Emily (NHS WEST YORKSHIRE ICB - 15F)" userId="6f692ab7-5f50-48b4-9f93-f6491c8736ef" providerId="ADAL" clId="{00CACBC6-9466-4C99-9AEA-F64958189845}" dt="2023-09-27T10:29:43.744" v="276" actId="20577"/>
          <ac:graphicFrameMkLst>
            <pc:docMk/>
            <pc:sldMk cId="3694069205" sldId="266"/>
            <ac:graphicFrameMk id="4" creationId="{97B3154A-4EF9-453B-9B5C-2C2012624A9E}"/>
          </ac:graphicFrameMkLst>
        </pc:graphicFrameChg>
      </pc:sldChg>
      <pc:sldChg chg="modSp mod ord">
        <pc:chgData name="TURNER, Emily (NHS WEST YORKSHIRE ICB - 15F)" userId="6f692ab7-5f50-48b4-9f93-f6491c8736ef" providerId="ADAL" clId="{00CACBC6-9466-4C99-9AEA-F64958189845}" dt="2023-09-27T10:30:08.676" v="289" actId="20577"/>
        <pc:sldMkLst>
          <pc:docMk/>
          <pc:sldMk cId="3299827787" sldId="267"/>
        </pc:sldMkLst>
        <pc:graphicFrameChg chg="mod">
          <ac:chgData name="TURNER, Emily (NHS WEST YORKSHIRE ICB - 15F)" userId="6f692ab7-5f50-48b4-9f93-f6491c8736ef" providerId="ADAL" clId="{00CACBC6-9466-4C99-9AEA-F64958189845}" dt="2023-09-27T10:30:08.676" v="289" actId="20577"/>
          <ac:graphicFrameMkLst>
            <pc:docMk/>
            <pc:sldMk cId="3299827787" sldId="267"/>
            <ac:graphicFrameMk id="4" creationId="{FFFC5BBD-953C-801E-5BB7-692D9FD16240}"/>
          </ac:graphicFrameMkLst>
        </pc:graphicFrameChg>
      </pc:sldChg>
      <pc:sldChg chg="del">
        <pc:chgData name="TURNER, Emily (NHS WEST YORKSHIRE ICB - 15F)" userId="6f692ab7-5f50-48b4-9f93-f6491c8736ef" providerId="ADAL" clId="{00CACBC6-9466-4C99-9AEA-F64958189845}" dt="2023-09-27T15:02:22.415" v="2001" actId="47"/>
        <pc:sldMkLst>
          <pc:docMk/>
          <pc:sldMk cId="1197797425" sldId="268"/>
        </pc:sldMkLst>
      </pc:sldChg>
      <pc:sldChg chg="del ord">
        <pc:chgData name="TURNER, Emily (NHS WEST YORKSHIRE ICB - 15F)" userId="6f692ab7-5f50-48b4-9f93-f6491c8736ef" providerId="ADAL" clId="{00CACBC6-9466-4C99-9AEA-F64958189845}" dt="2023-09-27T10:25:18.185" v="260" actId="47"/>
        <pc:sldMkLst>
          <pc:docMk/>
          <pc:sldMk cId="3383943901" sldId="268"/>
        </pc:sldMkLst>
      </pc:sldChg>
      <pc:sldChg chg="ord">
        <pc:chgData name="TURNER, Emily (NHS WEST YORKSHIRE ICB - 15F)" userId="6f692ab7-5f50-48b4-9f93-f6491c8736ef" providerId="ADAL" clId="{00CACBC6-9466-4C99-9AEA-F64958189845}" dt="2023-09-27T14:04:08.354" v="901"/>
        <pc:sldMkLst>
          <pc:docMk/>
          <pc:sldMk cId="3173584019" sldId="269"/>
        </pc:sldMkLst>
      </pc:sldChg>
      <pc:sldChg chg="modSp ord">
        <pc:chgData name="TURNER, Emily (NHS WEST YORKSHIRE ICB - 15F)" userId="6f692ab7-5f50-48b4-9f93-f6491c8736ef" providerId="ADAL" clId="{00CACBC6-9466-4C99-9AEA-F64958189845}" dt="2023-09-27T16:13:53.388" v="3745" actId="403"/>
        <pc:sldMkLst>
          <pc:docMk/>
          <pc:sldMk cId="2998539309" sldId="270"/>
        </pc:sldMkLst>
        <pc:graphicFrameChg chg="mod">
          <ac:chgData name="TURNER, Emily (NHS WEST YORKSHIRE ICB - 15F)" userId="6f692ab7-5f50-48b4-9f93-f6491c8736ef" providerId="ADAL" clId="{00CACBC6-9466-4C99-9AEA-F64958189845}" dt="2023-09-27T16:13:53.388" v="3745" actId="403"/>
          <ac:graphicFrameMkLst>
            <pc:docMk/>
            <pc:sldMk cId="2998539309" sldId="270"/>
            <ac:graphicFrameMk id="7" creationId="{D6F2875B-A30D-9CFD-A92F-16360B31DAFB}"/>
          </ac:graphicFrameMkLst>
        </pc:graphicFrameChg>
      </pc:sldChg>
      <pc:sldChg chg="addSp modSp new mod setBg">
        <pc:chgData name="TURNER, Emily (NHS WEST YORKSHIRE ICB - 15F)" userId="6f692ab7-5f50-48b4-9f93-f6491c8736ef" providerId="ADAL" clId="{00CACBC6-9466-4C99-9AEA-F64958189845}" dt="2023-09-29T14:12:50.786" v="4176" actId="20577"/>
        <pc:sldMkLst>
          <pc:docMk/>
          <pc:sldMk cId="1483901829" sldId="271"/>
        </pc:sldMkLst>
        <pc:spChg chg="mod">
          <ac:chgData name="TURNER, Emily (NHS WEST YORKSHIRE ICB - 15F)" userId="6f692ab7-5f50-48b4-9f93-f6491c8736ef" providerId="ADAL" clId="{00CACBC6-9466-4C99-9AEA-F64958189845}" dt="2023-09-27T10:21:50.343" v="228" actId="26606"/>
          <ac:spMkLst>
            <pc:docMk/>
            <pc:sldMk cId="1483901829" sldId="271"/>
            <ac:spMk id="2" creationId="{EC5155C1-B891-29EC-B1FD-3E1EE642E711}"/>
          </ac:spMkLst>
        </pc:spChg>
        <pc:spChg chg="mod">
          <ac:chgData name="TURNER, Emily (NHS WEST YORKSHIRE ICB - 15F)" userId="6f692ab7-5f50-48b4-9f93-f6491c8736ef" providerId="ADAL" clId="{00CACBC6-9466-4C99-9AEA-F64958189845}" dt="2023-09-29T14:12:50.786" v="4176" actId="20577"/>
          <ac:spMkLst>
            <pc:docMk/>
            <pc:sldMk cId="1483901829" sldId="271"/>
            <ac:spMk id="3" creationId="{366EB85E-8A5F-42C5-6675-1A09AA3B7538}"/>
          </ac:spMkLst>
        </pc:spChg>
        <pc:spChg chg="add">
          <ac:chgData name="TURNER, Emily (NHS WEST YORKSHIRE ICB - 15F)" userId="6f692ab7-5f50-48b4-9f93-f6491c8736ef" providerId="ADAL" clId="{00CACBC6-9466-4C99-9AEA-F64958189845}" dt="2023-09-27T10:21:50.343" v="228" actId="26606"/>
          <ac:spMkLst>
            <pc:docMk/>
            <pc:sldMk cId="1483901829" sldId="271"/>
            <ac:spMk id="10" creationId="{245A9F99-D9B1-4094-A2E2-B90AC1DB7B9C}"/>
          </ac:spMkLst>
        </pc:spChg>
        <pc:spChg chg="add">
          <ac:chgData name="TURNER, Emily (NHS WEST YORKSHIRE ICB - 15F)" userId="6f692ab7-5f50-48b4-9f93-f6491c8736ef" providerId="ADAL" clId="{00CACBC6-9466-4C99-9AEA-F64958189845}" dt="2023-09-27T10:21:50.343" v="228" actId="26606"/>
          <ac:spMkLst>
            <pc:docMk/>
            <pc:sldMk cId="1483901829" sldId="271"/>
            <ac:spMk id="12" creationId="{B7FAF607-473A-4A43-A23D-BBFF5C4117BB}"/>
          </ac:spMkLst>
        </pc:spChg>
        <pc:grpChg chg="add">
          <ac:chgData name="TURNER, Emily (NHS WEST YORKSHIRE ICB - 15F)" userId="6f692ab7-5f50-48b4-9f93-f6491c8736ef" providerId="ADAL" clId="{00CACBC6-9466-4C99-9AEA-F64958189845}" dt="2023-09-27T10:21:50.343" v="228" actId="26606"/>
          <ac:grpSpMkLst>
            <pc:docMk/>
            <pc:sldMk cId="1483901829" sldId="271"/>
            <ac:grpSpMk id="14" creationId="{C5F6476F-D303-44D3-B30F-1BA348F0F64A}"/>
          </ac:grpSpMkLst>
        </pc:grpChg>
        <pc:picChg chg="add">
          <ac:chgData name="TURNER, Emily (NHS WEST YORKSHIRE ICB - 15F)" userId="6f692ab7-5f50-48b4-9f93-f6491c8736ef" providerId="ADAL" clId="{00CACBC6-9466-4C99-9AEA-F64958189845}" dt="2023-09-27T10:21:50.343" v="228" actId="26606"/>
          <ac:picMkLst>
            <pc:docMk/>
            <pc:sldMk cId="1483901829" sldId="271"/>
            <ac:picMk id="7" creationId="{19627662-B7F2-4FB1-CF11-55CA942D77B1}"/>
          </ac:picMkLst>
        </pc:picChg>
      </pc:sldChg>
      <pc:sldChg chg="addSp delSp modSp new mod modNotesTx">
        <pc:chgData name="TURNER, Emily (NHS WEST YORKSHIRE ICB - 15F)" userId="6f692ab7-5f50-48b4-9f93-f6491c8736ef" providerId="ADAL" clId="{00CACBC6-9466-4C99-9AEA-F64958189845}" dt="2023-09-27T16:20:16.965" v="3792" actId="404"/>
        <pc:sldMkLst>
          <pc:docMk/>
          <pc:sldMk cId="1772928350" sldId="272"/>
        </pc:sldMkLst>
        <pc:spChg chg="del">
          <ac:chgData name="TURNER, Emily (NHS WEST YORKSHIRE ICB - 15F)" userId="6f692ab7-5f50-48b4-9f93-f6491c8736ef" providerId="ADAL" clId="{00CACBC6-9466-4C99-9AEA-F64958189845}" dt="2023-09-27T10:54:55.239" v="316" actId="478"/>
          <ac:spMkLst>
            <pc:docMk/>
            <pc:sldMk cId="1772928350" sldId="272"/>
            <ac:spMk id="2" creationId="{7CA7F3F3-BDA5-868F-42F9-610698A3A918}"/>
          </ac:spMkLst>
        </pc:spChg>
        <pc:spChg chg="del">
          <ac:chgData name="TURNER, Emily (NHS WEST YORKSHIRE ICB - 15F)" userId="6f692ab7-5f50-48b4-9f93-f6491c8736ef" providerId="ADAL" clId="{00CACBC6-9466-4C99-9AEA-F64958189845}" dt="2023-09-27T10:51:50.150" v="301" actId="1957"/>
          <ac:spMkLst>
            <pc:docMk/>
            <pc:sldMk cId="1772928350" sldId="272"/>
            <ac:spMk id="3" creationId="{30E7B0D5-55E6-7A3E-AAAF-35B0C4FEE62D}"/>
          </ac:spMkLst>
        </pc:spChg>
        <pc:graphicFrameChg chg="add mod">
          <ac:chgData name="TURNER, Emily (NHS WEST YORKSHIRE ICB - 15F)" userId="6f692ab7-5f50-48b4-9f93-f6491c8736ef" providerId="ADAL" clId="{00CACBC6-9466-4C99-9AEA-F64958189845}" dt="2023-09-27T16:20:16.965" v="3792" actId="404"/>
          <ac:graphicFrameMkLst>
            <pc:docMk/>
            <pc:sldMk cId="1772928350" sldId="272"/>
            <ac:graphicFrameMk id="6" creationId="{30CBC62F-1A2F-F46F-5EEF-3B15951F361A}"/>
          </ac:graphicFrameMkLst>
        </pc:graphicFrameChg>
        <pc:cxnChg chg="add mod">
          <ac:chgData name="TURNER, Emily (NHS WEST YORKSHIRE ICB - 15F)" userId="6f692ab7-5f50-48b4-9f93-f6491c8736ef" providerId="ADAL" clId="{00CACBC6-9466-4C99-9AEA-F64958189845}" dt="2023-09-27T10:59:01.284" v="353" actId="1076"/>
          <ac:cxnSpMkLst>
            <pc:docMk/>
            <pc:sldMk cId="1772928350" sldId="272"/>
            <ac:cxnSpMk id="7" creationId="{7FBD5106-EA42-BD6B-A40A-AB393FF12215}"/>
          </ac:cxnSpMkLst>
        </pc:cxnChg>
      </pc:sldChg>
      <pc:sldChg chg="modSp add mod">
        <pc:chgData name="TURNER, Emily (NHS WEST YORKSHIRE ICB - 15F)" userId="6f692ab7-5f50-48b4-9f93-f6491c8736ef" providerId="ADAL" clId="{00CACBC6-9466-4C99-9AEA-F64958189845}" dt="2023-09-27T16:20:05.440" v="3787" actId="20577"/>
        <pc:sldMkLst>
          <pc:docMk/>
          <pc:sldMk cId="2581881723" sldId="273"/>
        </pc:sldMkLst>
        <pc:graphicFrameChg chg="mod">
          <ac:chgData name="TURNER, Emily (NHS WEST YORKSHIRE ICB - 15F)" userId="6f692ab7-5f50-48b4-9f93-f6491c8736ef" providerId="ADAL" clId="{00CACBC6-9466-4C99-9AEA-F64958189845}" dt="2023-09-27T16:20:05.440" v="3787" actId="20577"/>
          <ac:graphicFrameMkLst>
            <pc:docMk/>
            <pc:sldMk cId="2581881723" sldId="273"/>
            <ac:graphicFrameMk id="6" creationId="{30CBC62F-1A2F-F46F-5EEF-3B15951F361A}"/>
          </ac:graphicFrameMkLst>
        </pc:graphicFrameChg>
      </pc:sldChg>
      <pc:sldChg chg="addSp delSp modSp new mod">
        <pc:chgData name="TURNER, Emily (NHS WEST YORKSHIRE ICB - 15F)" userId="6f692ab7-5f50-48b4-9f93-f6491c8736ef" providerId="ADAL" clId="{00CACBC6-9466-4C99-9AEA-F64958189845}" dt="2023-09-27T15:12:43.914" v="2024" actId="1076"/>
        <pc:sldMkLst>
          <pc:docMk/>
          <pc:sldMk cId="741032143" sldId="274"/>
        </pc:sldMkLst>
        <pc:spChg chg="del">
          <ac:chgData name="TURNER, Emily (NHS WEST YORKSHIRE ICB - 15F)" userId="6f692ab7-5f50-48b4-9f93-f6491c8736ef" providerId="ADAL" clId="{00CACBC6-9466-4C99-9AEA-F64958189845}" dt="2023-09-27T13:43:03.098" v="394" actId="478"/>
          <ac:spMkLst>
            <pc:docMk/>
            <pc:sldMk cId="741032143" sldId="274"/>
            <ac:spMk id="2" creationId="{3C977F49-8DB0-C2AC-12A3-466745A2F8CF}"/>
          </ac:spMkLst>
        </pc:spChg>
        <pc:spChg chg="del">
          <ac:chgData name="TURNER, Emily (NHS WEST YORKSHIRE ICB - 15F)" userId="6f692ab7-5f50-48b4-9f93-f6491c8736ef" providerId="ADAL" clId="{00CACBC6-9466-4C99-9AEA-F64958189845}" dt="2023-09-27T13:43:05.539" v="395" actId="478"/>
          <ac:spMkLst>
            <pc:docMk/>
            <pc:sldMk cId="741032143" sldId="274"/>
            <ac:spMk id="3" creationId="{18CDCA9E-D54B-012D-2251-DE450CA58B83}"/>
          </ac:spMkLst>
        </pc:spChg>
        <pc:picChg chg="add del">
          <ac:chgData name="TURNER, Emily (NHS WEST YORKSHIRE ICB - 15F)" userId="6f692ab7-5f50-48b4-9f93-f6491c8736ef" providerId="ADAL" clId="{00CACBC6-9466-4C99-9AEA-F64958189845}" dt="2023-09-27T13:42:21.165" v="392" actId="478"/>
          <ac:picMkLst>
            <pc:docMk/>
            <pc:sldMk cId="741032143" sldId="274"/>
            <ac:picMk id="5" creationId="{EDF54DA2-D5BE-FEEF-F119-D718C1DDB503}"/>
          </ac:picMkLst>
        </pc:picChg>
        <pc:picChg chg="add mod">
          <ac:chgData name="TURNER, Emily (NHS WEST YORKSHIRE ICB - 15F)" userId="6f692ab7-5f50-48b4-9f93-f6491c8736ef" providerId="ADAL" clId="{00CACBC6-9466-4C99-9AEA-F64958189845}" dt="2023-09-27T15:12:43.914" v="2024" actId="1076"/>
          <ac:picMkLst>
            <pc:docMk/>
            <pc:sldMk cId="741032143" sldId="274"/>
            <ac:picMk id="7" creationId="{9F78CB05-D8DD-DE52-5DA6-ADA516DF651C}"/>
          </ac:picMkLst>
        </pc:picChg>
      </pc:sldChg>
      <pc:sldChg chg="modSp add mod ord">
        <pc:chgData name="TURNER, Emily (NHS WEST YORKSHIRE ICB - 15F)" userId="6f692ab7-5f50-48b4-9f93-f6491c8736ef" providerId="ADAL" clId="{00CACBC6-9466-4C99-9AEA-F64958189845}" dt="2023-09-27T16:21:01.196" v="3800" actId="27918"/>
        <pc:sldMkLst>
          <pc:docMk/>
          <pc:sldMk cId="92169828" sldId="275"/>
        </pc:sldMkLst>
        <pc:graphicFrameChg chg="mod">
          <ac:chgData name="TURNER, Emily (NHS WEST YORKSHIRE ICB - 15F)" userId="6f692ab7-5f50-48b4-9f93-f6491c8736ef" providerId="ADAL" clId="{00CACBC6-9466-4C99-9AEA-F64958189845}" dt="2023-09-27T13:51:11.652" v="466" actId="20577"/>
          <ac:graphicFrameMkLst>
            <pc:docMk/>
            <pc:sldMk cId="92169828" sldId="275"/>
            <ac:graphicFrameMk id="6" creationId="{30CBC62F-1A2F-F46F-5EEF-3B15951F361A}"/>
          </ac:graphicFrameMkLst>
        </pc:graphicFrameChg>
        <pc:cxnChg chg="mod">
          <ac:chgData name="TURNER, Emily (NHS WEST YORKSHIRE ICB - 15F)" userId="6f692ab7-5f50-48b4-9f93-f6491c8736ef" providerId="ADAL" clId="{00CACBC6-9466-4C99-9AEA-F64958189845}" dt="2023-09-27T13:50:56.466" v="456" actId="1076"/>
          <ac:cxnSpMkLst>
            <pc:docMk/>
            <pc:sldMk cId="92169828" sldId="275"/>
            <ac:cxnSpMk id="7" creationId="{7FBD5106-EA42-BD6B-A40A-AB393FF12215}"/>
          </ac:cxnSpMkLst>
        </pc:cxnChg>
      </pc:sldChg>
      <pc:sldChg chg="modSp add mod ord">
        <pc:chgData name="TURNER, Emily (NHS WEST YORKSHIRE ICB - 15F)" userId="6f692ab7-5f50-48b4-9f93-f6491c8736ef" providerId="ADAL" clId="{00CACBC6-9466-4C99-9AEA-F64958189845}" dt="2023-09-27T13:54:26.941" v="867"/>
        <pc:sldMkLst>
          <pc:docMk/>
          <pc:sldMk cId="1415761581" sldId="276"/>
        </pc:sldMkLst>
        <pc:graphicFrameChg chg="mod">
          <ac:chgData name="TURNER, Emily (NHS WEST YORKSHIRE ICB - 15F)" userId="6f692ab7-5f50-48b4-9f93-f6491c8736ef" providerId="ADAL" clId="{00CACBC6-9466-4C99-9AEA-F64958189845}" dt="2023-09-27T13:51:26.390" v="476" actId="404"/>
          <ac:graphicFrameMkLst>
            <pc:docMk/>
            <pc:sldMk cId="1415761581" sldId="276"/>
            <ac:graphicFrameMk id="6" creationId="{30CBC62F-1A2F-F46F-5EEF-3B15951F361A}"/>
          </ac:graphicFrameMkLst>
        </pc:graphicFrameChg>
        <pc:cxnChg chg="mod">
          <ac:chgData name="TURNER, Emily (NHS WEST YORKSHIRE ICB - 15F)" userId="6f692ab7-5f50-48b4-9f93-f6491c8736ef" providerId="ADAL" clId="{00CACBC6-9466-4C99-9AEA-F64958189845}" dt="2023-09-27T13:52:03.645" v="484" actId="1076"/>
          <ac:cxnSpMkLst>
            <pc:docMk/>
            <pc:sldMk cId="1415761581" sldId="276"/>
            <ac:cxnSpMk id="7" creationId="{7FBD5106-EA42-BD6B-A40A-AB393FF12215}"/>
          </ac:cxnSpMkLst>
        </pc:cxnChg>
      </pc:sldChg>
      <pc:sldChg chg="addSp modSp new mod setBg modNotesTx">
        <pc:chgData name="TURNER, Emily (NHS WEST YORKSHIRE ICB - 15F)" userId="6f692ab7-5f50-48b4-9f93-f6491c8736ef" providerId="ADAL" clId="{00CACBC6-9466-4C99-9AEA-F64958189845}" dt="2023-09-27T15:13:11.687" v="2033" actId="20577"/>
        <pc:sldMkLst>
          <pc:docMk/>
          <pc:sldMk cId="79183211" sldId="277"/>
        </pc:sldMkLst>
        <pc:spChg chg="mod">
          <ac:chgData name="TURNER, Emily (NHS WEST YORKSHIRE ICB - 15F)" userId="6f692ab7-5f50-48b4-9f93-f6491c8736ef" providerId="ADAL" clId="{00CACBC6-9466-4C99-9AEA-F64958189845}" dt="2023-09-27T15:13:11.687" v="2033" actId="20577"/>
          <ac:spMkLst>
            <pc:docMk/>
            <pc:sldMk cId="79183211" sldId="277"/>
            <ac:spMk id="2" creationId="{D83B5E75-CECB-225F-11F9-CC38ECB6630E}"/>
          </ac:spMkLst>
        </pc:spChg>
        <pc:spChg chg="mod">
          <ac:chgData name="TURNER, Emily (NHS WEST YORKSHIRE ICB - 15F)" userId="6f692ab7-5f50-48b4-9f93-f6491c8736ef" providerId="ADAL" clId="{00CACBC6-9466-4C99-9AEA-F64958189845}" dt="2023-09-27T14:06:48.786" v="923" actId="14100"/>
          <ac:spMkLst>
            <pc:docMk/>
            <pc:sldMk cId="79183211" sldId="277"/>
            <ac:spMk id="3" creationId="{EE9CC2CE-9650-937A-AEA6-8AB2CD2B8BFF}"/>
          </ac:spMkLst>
        </pc:spChg>
        <pc:spChg chg="add">
          <ac:chgData name="TURNER, Emily (NHS WEST YORKSHIRE ICB - 15F)" userId="6f692ab7-5f50-48b4-9f93-f6491c8736ef" providerId="ADAL" clId="{00CACBC6-9466-4C99-9AEA-F64958189845}" dt="2023-09-27T14:00:41.649" v="868" actId="26606"/>
          <ac:spMkLst>
            <pc:docMk/>
            <pc:sldMk cId="79183211" sldId="277"/>
            <ac:spMk id="10" creationId="{245A9F99-D9B1-4094-A2E2-B90AC1DB7B9C}"/>
          </ac:spMkLst>
        </pc:spChg>
        <pc:spChg chg="add">
          <ac:chgData name="TURNER, Emily (NHS WEST YORKSHIRE ICB - 15F)" userId="6f692ab7-5f50-48b4-9f93-f6491c8736ef" providerId="ADAL" clId="{00CACBC6-9466-4C99-9AEA-F64958189845}" dt="2023-09-27T14:00:41.649" v="868" actId="26606"/>
          <ac:spMkLst>
            <pc:docMk/>
            <pc:sldMk cId="79183211" sldId="277"/>
            <ac:spMk id="12" creationId="{B7FAF607-473A-4A43-A23D-BBFF5C4117BB}"/>
          </ac:spMkLst>
        </pc:spChg>
        <pc:grpChg chg="add">
          <ac:chgData name="TURNER, Emily (NHS WEST YORKSHIRE ICB - 15F)" userId="6f692ab7-5f50-48b4-9f93-f6491c8736ef" providerId="ADAL" clId="{00CACBC6-9466-4C99-9AEA-F64958189845}" dt="2023-09-27T14:00:41.649" v="868" actId="26606"/>
          <ac:grpSpMkLst>
            <pc:docMk/>
            <pc:sldMk cId="79183211" sldId="277"/>
            <ac:grpSpMk id="14" creationId="{C5F6476F-D303-44D3-B30F-1BA348F0F64A}"/>
          </ac:grpSpMkLst>
        </pc:grpChg>
        <pc:picChg chg="add">
          <ac:chgData name="TURNER, Emily (NHS WEST YORKSHIRE ICB - 15F)" userId="6f692ab7-5f50-48b4-9f93-f6491c8736ef" providerId="ADAL" clId="{00CACBC6-9466-4C99-9AEA-F64958189845}" dt="2023-09-27T14:00:41.649" v="868" actId="26606"/>
          <ac:picMkLst>
            <pc:docMk/>
            <pc:sldMk cId="79183211" sldId="277"/>
            <ac:picMk id="7" creationId="{8EA55530-8028-C510-F7BA-97ADB0169F97}"/>
          </ac:picMkLst>
        </pc:picChg>
      </pc:sldChg>
      <pc:sldChg chg="addSp delSp modSp new mod setBg">
        <pc:chgData name="TURNER, Emily (NHS WEST YORKSHIRE ICB - 15F)" userId="6f692ab7-5f50-48b4-9f93-f6491c8736ef" providerId="ADAL" clId="{00CACBC6-9466-4C99-9AEA-F64958189845}" dt="2023-09-27T14:07:38.227" v="979" actId="26606"/>
        <pc:sldMkLst>
          <pc:docMk/>
          <pc:sldMk cId="1495000833" sldId="278"/>
        </pc:sldMkLst>
        <pc:spChg chg="mod">
          <ac:chgData name="TURNER, Emily (NHS WEST YORKSHIRE ICB - 15F)" userId="6f692ab7-5f50-48b4-9f93-f6491c8736ef" providerId="ADAL" clId="{00CACBC6-9466-4C99-9AEA-F64958189845}" dt="2023-09-27T14:07:38.227" v="979" actId="26606"/>
          <ac:spMkLst>
            <pc:docMk/>
            <pc:sldMk cId="1495000833" sldId="278"/>
            <ac:spMk id="2" creationId="{60087F4D-33FF-1CC2-6964-5CF0E60605C3}"/>
          </ac:spMkLst>
        </pc:spChg>
        <pc:spChg chg="del">
          <ac:chgData name="TURNER, Emily (NHS WEST YORKSHIRE ICB - 15F)" userId="6f692ab7-5f50-48b4-9f93-f6491c8736ef" providerId="ADAL" clId="{00CACBC6-9466-4C99-9AEA-F64958189845}" dt="2023-09-27T14:07:38.227" v="979" actId="26606"/>
          <ac:spMkLst>
            <pc:docMk/>
            <pc:sldMk cId="1495000833" sldId="278"/>
            <ac:spMk id="3" creationId="{602F206F-9427-C777-9ACA-82A94577BED2}"/>
          </ac:spMkLst>
        </pc:spChg>
        <pc:spChg chg="add">
          <ac:chgData name="TURNER, Emily (NHS WEST YORKSHIRE ICB - 15F)" userId="6f692ab7-5f50-48b4-9f93-f6491c8736ef" providerId="ADAL" clId="{00CACBC6-9466-4C99-9AEA-F64958189845}" dt="2023-09-27T14:07:38.227" v="979" actId="26606"/>
          <ac:spMkLst>
            <pc:docMk/>
            <pc:sldMk cId="1495000833" sldId="278"/>
            <ac:spMk id="8" creationId="{A8DB9CD9-59B1-4D73-BC4C-98796A48EF9B}"/>
          </ac:spMkLst>
        </pc:spChg>
        <pc:spChg chg="add">
          <ac:chgData name="TURNER, Emily (NHS WEST YORKSHIRE ICB - 15F)" userId="6f692ab7-5f50-48b4-9f93-f6491c8736ef" providerId="ADAL" clId="{00CACBC6-9466-4C99-9AEA-F64958189845}" dt="2023-09-27T14:07:38.227" v="979" actId="26606"/>
          <ac:spMkLst>
            <pc:docMk/>
            <pc:sldMk cId="1495000833" sldId="278"/>
            <ac:spMk id="10" creationId="{8874A6A9-41FF-4E33-AFA8-F9F81436A59E}"/>
          </ac:spMkLst>
        </pc:spChg>
        <pc:grpChg chg="add">
          <ac:chgData name="TURNER, Emily (NHS WEST YORKSHIRE ICB - 15F)" userId="6f692ab7-5f50-48b4-9f93-f6491c8736ef" providerId="ADAL" clId="{00CACBC6-9466-4C99-9AEA-F64958189845}" dt="2023-09-27T14:07:38.227" v="979" actId="26606"/>
          <ac:grpSpMkLst>
            <pc:docMk/>
            <pc:sldMk cId="1495000833" sldId="278"/>
            <ac:grpSpMk id="12" creationId="{721D730E-1F97-4071-B143-B05E6D2599BC}"/>
          </ac:grpSpMkLst>
        </pc:grpChg>
      </pc:sldChg>
      <pc:sldChg chg="addSp modSp new mod setBg">
        <pc:chgData name="TURNER, Emily (NHS WEST YORKSHIRE ICB - 15F)" userId="6f692ab7-5f50-48b4-9f93-f6491c8736ef" providerId="ADAL" clId="{00CACBC6-9466-4C99-9AEA-F64958189845}" dt="2023-09-27T15:15:03.402" v="2037" actId="20577"/>
        <pc:sldMkLst>
          <pc:docMk/>
          <pc:sldMk cId="2162052387" sldId="279"/>
        </pc:sldMkLst>
        <pc:spChg chg="mod">
          <ac:chgData name="TURNER, Emily (NHS WEST YORKSHIRE ICB - 15F)" userId="6f692ab7-5f50-48b4-9f93-f6491c8736ef" providerId="ADAL" clId="{00CACBC6-9466-4C99-9AEA-F64958189845}" dt="2023-09-27T14:10:20.813" v="1104" actId="26606"/>
          <ac:spMkLst>
            <pc:docMk/>
            <pc:sldMk cId="2162052387" sldId="279"/>
            <ac:spMk id="2" creationId="{A81EB92C-F1AF-073A-A208-4475D0FE2A41}"/>
          </ac:spMkLst>
        </pc:spChg>
        <pc:spChg chg="mod">
          <ac:chgData name="TURNER, Emily (NHS WEST YORKSHIRE ICB - 15F)" userId="6f692ab7-5f50-48b4-9f93-f6491c8736ef" providerId="ADAL" clId="{00CACBC6-9466-4C99-9AEA-F64958189845}" dt="2023-09-27T15:15:03.402" v="2037" actId="20577"/>
          <ac:spMkLst>
            <pc:docMk/>
            <pc:sldMk cId="2162052387" sldId="279"/>
            <ac:spMk id="3" creationId="{EA1BBFB7-708C-091E-4362-94489821A206}"/>
          </ac:spMkLst>
        </pc:spChg>
        <pc:spChg chg="add">
          <ac:chgData name="TURNER, Emily (NHS WEST YORKSHIRE ICB - 15F)" userId="6f692ab7-5f50-48b4-9f93-f6491c8736ef" providerId="ADAL" clId="{00CACBC6-9466-4C99-9AEA-F64958189845}" dt="2023-09-27T14:10:20.813" v="1104" actId="26606"/>
          <ac:spMkLst>
            <pc:docMk/>
            <pc:sldMk cId="2162052387" sldId="279"/>
            <ac:spMk id="10" creationId="{245A9F99-D9B1-4094-A2E2-B90AC1DB7B9C}"/>
          </ac:spMkLst>
        </pc:spChg>
        <pc:spChg chg="add">
          <ac:chgData name="TURNER, Emily (NHS WEST YORKSHIRE ICB - 15F)" userId="6f692ab7-5f50-48b4-9f93-f6491c8736ef" providerId="ADAL" clId="{00CACBC6-9466-4C99-9AEA-F64958189845}" dt="2023-09-27T14:10:20.813" v="1104" actId="26606"/>
          <ac:spMkLst>
            <pc:docMk/>
            <pc:sldMk cId="2162052387" sldId="279"/>
            <ac:spMk id="12" creationId="{B7FAF607-473A-4A43-A23D-BBFF5C4117BB}"/>
          </ac:spMkLst>
        </pc:spChg>
        <pc:grpChg chg="add">
          <ac:chgData name="TURNER, Emily (NHS WEST YORKSHIRE ICB - 15F)" userId="6f692ab7-5f50-48b4-9f93-f6491c8736ef" providerId="ADAL" clId="{00CACBC6-9466-4C99-9AEA-F64958189845}" dt="2023-09-27T14:10:20.813" v="1104" actId="26606"/>
          <ac:grpSpMkLst>
            <pc:docMk/>
            <pc:sldMk cId="2162052387" sldId="279"/>
            <ac:grpSpMk id="14" creationId="{C5F6476F-D303-44D3-B30F-1BA348F0F64A}"/>
          </ac:grpSpMkLst>
        </pc:grpChg>
        <pc:picChg chg="add">
          <ac:chgData name="TURNER, Emily (NHS WEST YORKSHIRE ICB - 15F)" userId="6f692ab7-5f50-48b4-9f93-f6491c8736ef" providerId="ADAL" clId="{00CACBC6-9466-4C99-9AEA-F64958189845}" dt="2023-09-27T14:10:20.813" v="1104" actId="26606"/>
          <ac:picMkLst>
            <pc:docMk/>
            <pc:sldMk cId="2162052387" sldId="279"/>
            <ac:picMk id="7" creationId="{3D20DF83-0CDB-172A-ED81-A3C8928B43EC}"/>
          </ac:picMkLst>
        </pc:picChg>
      </pc:sldChg>
      <pc:sldChg chg="modSp new del mod">
        <pc:chgData name="TURNER, Emily (NHS WEST YORKSHIRE ICB - 15F)" userId="6f692ab7-5f50-48b4-9f93-f6491c8736ef" providerId="ADAL" clId="{00CACBC6-9466-4C99-9AEA-F64958189845}" dt="2023-09-27T14:13:30.747" v="1133" actId="47"/>
        <pc:sldMkLst>
          <pc:docMk/>
          <pc:sldMk cId="2873247248" sldId="280"/>
        </pc:sldMkLst>
        <pc:spChg chg="mod">
          <ac:chgData name="TURNER, Emily (NHS WEST YORKSHIRE ICB - 15F)" userId="6f692ab7-5f50-48b4-9f93-f6491c8736ef" providerId="ADAL" clId="{00CACBC6-9466-4C99-9AEA-F64958189845}" dt="2023-09-27T14:10:56.551" v="1123" actId="20577"/>
          <ac:spMkLst>
            <pc:docMk/>
            <pc:sldMk cId="2873247248" sldId="280"/>
            <ac:spMk id="2" creationId="{56BFCE9D-4C8B-2AAE-37D7-5A853F27004C}"/>
          </ac:spMkLst>
        </pc:spChg>
      </pc:sldChg>
      <pc:sldChg chg="addSp delSp mod ord">
        <pc:chgData name="TURNER, Emily (NHS WEST YORKSHIRE ICB - 15F)" userId="6f692ab7-5f50-48b4-9f93-f6491c8736ef" providerId="ADAL" clId="{00CACBC6-9466-4C99-9AEA-F64958189845}" dt="2023-09-27T16:16:49.040" v="3772" actId="478"/>
        <pc:sldMkLst>
          <pc:docMk/>
          <pc:sldMk cId="2583659438" sldId="281"/>
        </pc:sldMkLst>
        <pc:spChg chg="add del">
          <ac:chgData name="TURNER, Emily (NHS WEST YORKSHIRE ICB - 15F)" userId="6f692ab7-5f50-48b4-9f93-f6491c8736ef" providerId="ADAL" clId="{00CACBC6-9466-4C99-9AEA-F64958189845}" dt="2023-09-27T16:16:49.040" v="3772" actId="478"/>
          <ac:spMkLst>
            <pc:docMk/>
            <pc:sldMk cId="2583659438" sldId="281"/>
            <ac:spMk id="7" creationId="{25295AA5-2439-E955-735C-E90B5EDEA820}"/>
          </ac:spMkLst>
        </pc:spChg>
      </pc:sldChg>
      <pc:sldChg chg="modSp add del">
        <pc:chgData name="TURNER, Emily (NHS WEST YORKSHIRE ICB - 15F)" userId="6f692ab7-5f50-48b4-9f93-f6491c8736ef" providerId="ADAL" clId="{00CACBC6-9466-4C99-9AEA-F64958189845}" dt="2023-09-27T16:16:52.698" v="3773" actId="47"/>
        <pc:sldMkLst>
          <pc:docMk/>
          <pc:sldMk cId="1260288422" sldId="282"/>
        </pc:sldMkLst>
        <pc:graphicFrameChg chg="mod">
          <ac:chgData name="TURNER, Emily (NHS WEST YORKSHIRE ICB - 15F)" userId="6f692ab7-5f50-48b4-9f93-f6491c8736ef" providerId="ADAL" clId="{00CACBC6-9466-4C99-9AEA-F64958189845}" dt="2023-09-27T16:16:27.685" v="3767" actId="20577"/>
          <ac:graphicFrameMkLst>
            <pc:docMk/>
            <pc:sldMk cId="1260288422" sldId="282"/>
            <ac:graphicFrameMk id="5" creationId="{5FCEAC69-19F1-4C19-CFCF-5D88FD825707}"/>
          </ac:graphicFrameMkLst>
        </pc:graphicFrameChg>
      </pc:sldChg>
      <pc:sldChg chg="del">
        <pc:chgData name="TURNER, Emily (NHS WEST YORKSHIRE ICB - 15F)" userId="6f692ab7-5f50-48b4-9f93-f6491c8736ef" providerId="ADAL" clId="{00CACBC6-9466-4C99-9AEA-F64958189845}" dt="2023-09-27T15:02:21.702" v="2000" actId="47"/>
        <pc:sldMkLst>
          <pc:docMk/>
          <pc:sldMk cId="2154976246" sldId="283"/>
        </pc:sldMkLst>
      </pc:sldChg>
      <pc:sldChg chg="add del">
        <pc:chgData name="TURNER, Emily (NHS WEST YORKSHIRE ICB - 15F)" userId="6f692ab7-5f50-48b4-9f93-f6491c8736ef" providerId="ADAL" clId="{00CACBC6-9466-4C99-9AEA-F64958189845}" dt="2023-09-27T15:13:32.992" v="2034" actId="47"/>
        <pc:sldMkLst>
          <pc:docMk/>
          <pc:sldMk cId="482769086" sldId="284"/>
        </pc:sldMkLst>
      </pc:sldChg>
      <pc:sldChg chg="del">
        <pc:chgData name="TURNER, Emily (NHS WEST YORKSHIRE ICB - 15F)" userId="6f692ab7-5f50-48b4-9f93-f6491c8736ef" providerId="ADAL" clId="{00CACBC6-9466-4C99-9AEA-F64958189845}" dt="2023-09-27T16:19:09.880" v="3775" actId="47"/>
        <pc:sldMkLst>
          <pc:docMk/>
          <pc:sldMk cId="1480521985" sldId="285"/>
        </pc:sldMkLst>
      </pc:sldChg>
      <pc:sldChg chg="del">
        <pc:chgData name="TURNER, Emily (NHS WEST YORKSHIRE ICB - 15F)" userId="6f692ab7-5f50-48b4-9f93-f6491c8736ef" providerId="ADAL" clId="{00CACBC6-9466-4C99-9AEA-F64958189845}" dt="2023-09-27T15:18:41.882" v="2102" actId="47"/>
        <pc:sldMkLst>
          <pc:docMk/>
          <pc:sldMk cId="1624265349" sldId="294"/>
        </pc:sldMkLst>
      </pc:sldChg>
      <pc:sldChg chg="modSp del mod">
        <pc:chgData name="TURNER, Emily (NHS WEST YORKSHIRE ICB - 15F)" userId="6f692ab7-5f50-48b4-9f93-f6491c8736ef" providerId="ADAL" clId="{00CACBC6-9466-4C99-9AEA-F64958189845}" dt="2023-09-27T15:13:45.044" v="2035" actId="47"/>
        <pc:sldMkLst>
          <pc:docMk/>
          <pc:sldMk cId="3693840683" sldId="295"/>
        </pc:sldMkLst>
        <pc:spChg chg="mod">
          <ac:chgData name="TURNER, Emily (NHS WEST YORKSHIRE ICB - 15F)" userId="6f692ab7-5f50-48b4-9f93-f6491c8736ef" providerId="ADAL" clId="{00CACBC6-9466-4C99-9AEA-F64958189845}" dt="2023-09-27T14:29:03.670" v="1305" actId="20577"/>
          <ac:spMkLst>
            <pc:docMk/>
            <pc:sldMk cId="3693840683" sldId="295"/>
            <ac:spMk id="18" creationId="{65017000-21EE-88CC-30CC-8765B40E08EE}"/>
          </ac:spMkLst>
        </pc:spChg>
      </pc:sldChg>
      <pc:sldChg chg="addSp delSp modSp new del mod setBg">
        <pc:chgData name="TURNER, Emily (NHS WEST YORKSHIRE ICB - 15F)" userId="6f692ab7-5f50-48b4-9f93-f6491c8736ef" providerId="ADAL" clId="{00CACBC6-9466-4C99-9AEA-F64958189845}" dt="2023-09-27T16:19:09.395" v="3774" actId="47"/>
        <pc:sldMkLst>
          <pc:docMk/>
          <pc:sldMk cId="1365133290" sldId="296"/>
        </pc:sldMkLst>
        <pc:spChg chg="del">
          <ac:chgData name="TURNER, Emily (NHS WEST YORKSHIRE ICB - 15F)" userId="6f692ab7-5f50-48b4-9f93-f6491c8736ef" providerId="ADAL" clId="{00CACBC6-9466-4C99-9AEA-F64958189845}" dt="2023-09-27T14:16:19.849" v="1140" actId="478"/>
          <ac:spMkLst>
            <pc:docMk/>
            <pc:sldMk cId="1365133290" sldId="296"/>
            <ac:spMk id="2" creationId="{C912FF43-D839-73DC-4CA3-C47E0BE15C79}"/>
          </ac:spMkLst>
        </pc:spChg>
        <pc:spChg chg="del">
          <ac:chgData name="TURNER, Emily (NHS WEST YORKSHIRE ICB - 15F)" userId="6f692ab7-5f50-48b4-9f93-f6491c8736ef" providerId="ADAL" clId="{00CACBC6-9466-4C99-9AEA-F64958189845}" dt="2023-09-27T14:16:25.113" v="1141" actId="478"/>
          <ac:spMkLst>
            <pc:docMk/>
            <pc:sldMk cId="1365133290" sldId="296"/>
            <ac:spMk id="3" creationId="{1F992481-7240-6FE2-7C7A-90DC4C7FF995}"/>
          </ac:spMkLst>
        </pc:spChg>
        <pc:picChg chg="add mod">
          <ac:chgData name="TURNER, Emily (NHS WEST YORKSHIRE ICB - 15F)" userId="6f692ab7-5f50-48b4-9f93-f6491c8736ef" providerId="ADAL" clId="{00CACBC6-9466-4C99-9AEA-F64958189845}" dt="2023-09-27T14:16:41.245" v="1146" actId="962"/>
          <ac:picMkLst>
            <pc:docMk/>
            <pc:sldMk cId="1365133290" sldId="296"/>
            <ac:picMk id="5" creationId="{CD836232-05C4-7741-4E02-8F50A680C69A}"/>
          </ac:picMkLst>
        </pc:picChg>
        <pc:picChg chg="add mod">
          <ac:chgData name="TURNER, Emily (NHS WEST YORKSHIRE ICB - 15F)" userId="6f692ab7-5f50-48b4-9f93-f6491c8736ef" providerId="ADAL" clId="{00CACBC6-9466-4C99-9AEA-F64958189845}" dt="2023-09-27T14:16:41.043" v="1143" actId="27614"/>
          <ac:picMkLst>
            <pc:docMk/>
            <pc:sldMk cId="1365133290" sldId="296"/>
            <ac:picMk id="6" creationId="{73850CB9-6CEF-529B-1370-A38C3124CFD7}"/>
          </ac:picMkLst>
        </pc:picChg>
      </pc:sldChg>
      <pc:sldChg chg="modSp mod">
        <pc:chgData name="TURNER, Emily (NHS WEST YORKSHIRE ICB - 15F)" userId="6f692ab7-5f50-48b4-9f93-f6491c8736ef" providerId="ADAL" clId="{00CACBC6-9466-4C99-9AEA-F64958189845}" dt="2023-09-27T14:30:34.399" v="1319" actId="20577"/>
        <pc:sldMkLst>
          <pc:docMk/>
          <pc:sldMk cId="2542955120" sldId="297"/>
        </pc:sldMkLst>
        <pc:spChg chg="mod">
          <ac:chgData name="TURNER, Emily (NHS WEST YORKSHIRE ICB - 15F)" userId="6f692ab7-5f50-48b4-9f93-f6491c8736ef" providerId="ADAL" clId="{00CACBC6-9466-4C99-9AEA-F64958189845}" dt="2023-09-27T14:30:34.399" v="1319" actId="20577"/>
          <ac:spMkLst>
            <pc:docMk/>
            <pc:sldMk cId="2542955120" sldId="297"/>
            <ac:spMk id="2" creationId="{60087F4D-33FF-1CC2-6964-5CF0E60605C3}"/>
          </ac:spMkLst>
        </pc:spChg>
      </pc:sldChg>
      <pc:sldChg chg="addSp delSp add del setBg delDesignElem">
        <pc:chgData name="TURNER, Emily (NHS WEST YORKSHIRE ICB - 15F)" userId="6f692ab7-5f50-48b4-9f93-f6491c8736ef" providerId="ADAL" clId="{00CACBC6-9466-4C99-9AEA-F64958189845}" dt="2023-09-27T14:30:28.339" v="1308"/>
        <pc:sldMkLst>
          <pc:docMk/>
          <pc:sldMk cId="2770599511" sldId="297"/>
        </pc:sldMkLst>
        <pc:spChg chg="add del">
          <ac:chgData name="TURNER, Emily (NHS WEST YORKSHIRE ICB - 15F)" userId="6f692ab7-5f50-48b4-9f93-f6491c8736ef" providerId="ADAL" clId="{00CACBC6-9466-4C99-9AEA-F64958189845}" dt="2023-09-27T14:30:28.339" v="1308"/>
          <ac:spMkLst>
            <pc:docMk/>
            <pc:sldMk cId="2770599511" sldId="297"/>
            <ac:spMk id="8" creationId="{A8DB9CD9-59B1-4D73-BC4C-98796A48EF9B}"/>
          </ac:spMkLst>
        </pc:spChg>
        <pc:spChg chg="add del">
          <ac:chgData name="TURNER, Emily (NHS WEST YORKSHIRE ICB - 15F)" userId="6f692ab7-5f50-48b4-9f93-f6491c8736ef" providerId="ADAL" clId="{00CACBC6-9466-4C99-9AEA-F64958189845}" dt="2023-09-27T14:30:28.339" v="1308"/>
          <ac:spMkLst>
            <pc:docMk/>
            <pc:sldMk cId="2770599511" sldId="297"/>
            <ac:spMk id="10" creationId="{8874A6A9-41FF-4E33-AFA8-F9F81436A59E}"/>
          </ac:spMkLst>
        </pc:spChg>
        <pc:grpChg chg="add del">
          <ac:chgData name="TURNER, Emily (NHS WEST YORKSHIRE ICB - 15F)" userId="6f692ab7-5f50-48b4-9f93-f6491c8736ef" providerId="ADAL" clId="{00CACBC6-9466-4C99-9AEA-F64958189845}" dt="2023-09-27T14:30:28.339" v="1308"/>
          <ac:grpSpMkLst>
            <pc:docMk/>
            <pc:sldMk cId="2770599511" sldId="297"/>
            <ac:grpSpMk id="12" creationId="{721D730E-1F97-4071-B143-B05E6D2599BC}"/>
          </ac:grpSpMkLst>
        </pc:grpChg>
      </pc:sldChg>
      <pc:sldChg chg="modSp new del mod">
        <pc:chgData name="TURNER, Emily (NHS WEST YORKSHIRE ICB - 15F)" userId="6f692ab7-5f50-48b4-9f93-f6491c8736ef" providerId="ADAL" clId="{00CACBC6-9466-4C99-9AEA-F64958189845}" dt="2023-09-27T15:34:48.614" v="2880" actId="47"/>
        <pc:sldMkLst>
          <pc:docMk/>
          <pc:sldMk cId="3850389559" sldId="298"/>
        </pc:sldMkLst>
        <pc:spChg chg="mod">
          <ac:chgData name="TURNER, Emily (NHS WEST YORKSHIRE ICB - 15F)" userId="6f692ab7-5f50-48b4-9f93-f6491c8736ef" providerId="ADAL" clId="{00CACBC6-9466-4C99-9AEA-F64958189845}" dt="2023-09-27T14:48:28.346" v="1594" actId="1076"/>
          <ac:spMkLst>
            <pc:docMk/>
            <pc:sldMk cId="3850389559" sldId="298"/>
            <ac:spMk id="2" creationId="{9E0B2DE6-EB85-B8D8-9168-2F512FC570A6}"/>
          </ac:spMkLst>
        </pc:spChg>
        <pc:spChg chg="mod">
          <ac:chgData name="TURNER, Emily (NHS WEST YORKSHIRE ICB - 15F)" userId="6f692ab7-5f50-48b4-9f93-f6491c8736ef" providerId="ADAL" clId="{00CACBC6-9466-4C99-9AEA-F64958189845}" dt="2023-09-27T14:54:52.049" v="1967" actId="27636"/>
          <ac:spMkLst>
            <pc:docMk/>
            <pc:sldMk cId="3850389559" sldId="298"/>
            <ac:spMk id="3" creationId="{4B7350E8-76AB-2EFA-1920-214914EC7512}"/>
          </ac:spMkLst>
        </pc:spChg>
      </pc:sldChg>
      <pc:sldChg chg="addSp modSp new mod setBg">
        <pc:chgData name="TURNER, Emily (NHS WEST YORKSHIRE ICB - 15F)" userId="6f692ab7-5f50-48b4-9f93-f6491c8736ef" providerId="ADAL" clId="{00CACBC6-9466-4C99-9AEA-F64958189845}" dt="2023-09-27T16:21:43.782" v="3803" actId="20577"/>
        <pc:sldMkLst>
          <pc:docMk/>
          <pc:sldMk cId="3368004998" sldId="299"/>
        </pc:sldMkLst>
        <pc:spChg chg="mod">
          <ac:chgData name="TURNER, Emily (NHS WEST YORKSHIRE ICB - 15F)" userId="6f692ab7-5f50-48b4-9f93-f6491c8736ef" providerId="ADAL" clId="{00CACBC6-9466-4C99-9AEA-F64958189845}" dt="2023-09-27T15:28:25.106" v="2557" actId="1076"/>
          <ac:spMkLst>
            <pc:docMk/>
            <pc:sldMk cId="3368004998" sldId="299"/>
            <ac:spMk id="2" creationId="{F2D49E23-62E8-6502-0CC1-9323109D1B53}"/>
          </ac:spMkLst>
        </pc:spChg>
        <pc:spChg chg="mod ord">
          <ac:chgData name="TURNER, Emily (NHS WEST YORKSHIRE ICB - 15F)" userId="6f692ab7-5f50-48b4-9f93-f6491c8736ef" providerId="ADAL" clId="{00CACBC6-9466-4C99-9AEA-F64958189845}" dt="2023-09-27T16:21:43.782" v="3803" actId="20577"/>
          <ac:spMkLst>
            <pc:docMk/>
            <pc:sldMk cId="3368004998" sldId="299"/>
            <ac:spMk id="3" creationId="{AF615E1A-75CA-D8AB-FAD9-B2FF3F6F7295}"/>
          </ac:spMkLst>
        </pc:spChg>
        <pc:spChg chg="add">
          <ac:chgData name="TURNER, Emily (NHS WEST YORKSHIRE ICB - 15F)" userId="6f692ab7-5f50-48b4-9f93-f6491c8736ef" providerId="ADAL" clId="{00CACBC6-9466-4C99-9AEA-F64958189845}" dt="2023-09-27T15:21:00.750" v="2308" actId="26606"/>
          <ac:spMkLst>
            <pc:docMk/>
            <pc:sldMk cId="3368004998" sldId="299"/>
            <ac:spMk id="10" creationId="{A440A548-C0D4-4418-940E-EDC2F1D9A599}"/>
          </ac:spMkLst>
        </pc:spChg>
        <pc:spChg chg="add">
          <ac:chgData name="TURNER, Emily (NHS WEST YORKSHIRE ICB - 15F)" userId="6f692ab7-5f50-48b4-9f93-f6491c8736ef" providerId="ADAL" clId="{00CACBC6-9466-4C99-9AEA-F64958189845}" dt="2023-09-27T15:21:00.750" v="2308" actId="26606"/>
          <ac:spMkLst>
            <pc:docMk/>
            <pc:sldMk cId="3368004998" sldId="299"/>
            <ac:spMk id="12" creationId="{E708B267-8CD2-4684-A57B-9F1070769203}"/>
          </ac:spMkLst>
        </pc:spChg>
        <pc:grpChg chg="add">
          <ac:chgData name="TURNER, Emily (NHS WEST YORKSHIRE ICB - 15F)" userId="6f692ab7-5f50-48b4-9f93-f6491c8736ef" providerId="ADAL" clId="{00CACBC6-9466-4C99-9AEA-F64958189845}" dt="2023-09-27T15:21:00.750" v="2308" actId="26606"/>
          <ac:grpSpMkLst>
            <pc:docMk/>
            <pc:sldMk cId="3368004998" sldId="299"/>
            <ac:grpSpMk id="14" creationId="{41E5AB36-9328-47E9-95AD-E38AC1C0E18D}"/>
          </ac:grpSpMkLst>
        </pc:grpChg>
        <pc:picChg chg="add mod">
          <ac:chgData name="TURNER, Emily (NHS WEST YORKSHIRE ICB - 15F)" userId="6f692ab7-5f50-48b4-9f93-f6491c8736ef" providerId="ADAL" clId="{00CACBC6-9466-4C99-9AEA-F64958189845}" dt="2023-09-27T15:21:00.750" v="2308" actId="26606"/>
          <ac:picMkLst>
            <pc:docMk/>
            <pc:sldMk cId="3368004998" sldId="299"/>
            <ac:picMk id="5" creationId="{F9A80A99-706B-74A1-08B8-D837742FD8A9}"/>
          </ac:picMkLst>
        </pc:picChg>
      </pc:sldChg>
      <pc:sldChg chg="addSp delSp modSp new mod setBg">
        <pc:chgData name="TURNER, Emily (NHS WEST YORKSHIRE ICB - 15F)" userId="6f692ab7-5f50-48b4-9f93-f6491c8736ef" providerId="ADAL" clId="{00CACBC6-9466-4C99-9AEA-F64958189845}" dt="2023-10-03T09:45:44.853" v="5582" actId="5793"/>
        <pc:sldMkLst>
          <pc:docMk/>
          <pc:sldMk cId="3589084607" sldId="300"/>
        </pc:sldMkLst>
        <pc:spChg chg="mod">
          <ac:chgData name="TURNER, Emily (NHS WEST YORKSHIRE ICB - 15F)" userId="6f692ab7-5f50-48b4-9f93-f6491c8736ef" providerId="ADAL" clId="{00CACBC6-9466-4C99-9AEA-F64958189845}" dt="2023-09-27T15:11:59.995" v="2017" actId="26606"/>
          <ac:spMkLst>
            <pc:docMk/>
            <pc:sldMk cId="3589084607" sldId="300"/>
            <ac:spMk id="2" creationId="{0F17F38A-04C5-F21E-A96D-4D202302FC07}"/>
          </ac:spMkLst>
        </pc:spChg>
        <pc:spChg chg="mod">
          <ac:chgData name="TURNER, Emily (NHS WEST YORKSHIRE ICB - 15F)" userId="6f692ab7-5f50-48b4-9f93-f6491c8736ef" providerId="ADAL" clId="{00CACBC6-9466-4C99-9AEA-F64958189845}" dt="2023-10-03T09:45:44.853" v="5582" actId="5793"/>
          <ac:spMkLst>
            <pc:docMk/>
            <pc:sldMk cId="3589084607" sldId="300"/>
            <ac:spMk id="3" creationId="{30B39949-8ADC-A0A3-5A99-A0EE69D0A83A}"/>
          </ac:spMkLst>
        </pc:spChg>
        <pc:spChg chg="add del">
          <ac:chgData name="TURNER, Emily (NHS WEST YORKSHIRE ICB - 15F)" userId="6f692ab7-5f50-48b4-9f93-f6491c8736ef" providerId="ADAL" clId="{00CACBC6-9466-4C99-9AEA-F64958189845}" dt="2023-09-27T15:05:55.489" v="2009" actId="26606"/>
          <ac:spMkLst>
            <pc:docMk/>
            <pc:sldMk cId="3589084607" sldId="300"/>
            <ac:spMk id="8" creationId="{18873D23-2DCF-4B31-A009-95721C06E8E1}"/>
          </ac:spMkLst>
        </pc:spChg>
        <pc:spChg chg="add del">
          <ac:chgData name="TURNER, Emily (NHS WEST YORKSHIRE ICB - 15F)" userId="6f692ab7-5f50-48b4-9f93-f6491c8736ef" providerId="ADAL" clId="{00CACBC6-9466-4C99-9AEA-F64958189845}" dt="2023-09-27T15:05:55.489" v="2009" actId="26606"/>
          <ac:spMkLst>
            <pc:docMk/>
            <pc:sldMk cId="3589084607" sldId="300"/>
            <ac:spMk id="10" creationId="{C13EF075-D4EF-4929-ADBC-91B27DA19955}"/>
          </ac:spMkLst>
        </pc:spChg>
        <pc:spChg chg="add del">
          <ac:chgData name="TURNER, Emily (NHS WEST YORKSHIRE ICB - 15F)" userId="6f692ab7-5f50-48b4-9f93-f6491c8736ef" providerId="ADAL" clId="{00CACBC6-9466-4C99-9AEA-F64958189845}" dt="2023-09-27T15:11:59.995" v="2017" actId="26606"/>
          <ac:spMkLst>
            <pc:docMk/>
            <pc:sldMk cId="3589084607" sldId="300"/>
            <ac:spMk id="18" creationId="{245A9F99-D9B1-4094-A2E2-B90AC1DB7B9C}"/>
          </ac:spMkLst>
        </pc:spChg>
        <pc:spChg chg="add del">
          <ac:chgData name="TURNER, Emily (NHS WEST YORKSHIRE ICB - 15F)" userId="6f692ab7-5f50-48b4-9f93-f6491c8736ef" providerId="ADAL" clId="{00CACBC6-9466-4C99-9AEA-F64958189845}" dt="2023-09-27T15:11:59.995" v="2017" actId="26606"/>
          <ac:spMkLst>
            <pc:docMk/>
            <pc:sldMk cId="3589084607" sldId="300"/>
            <ac:spMk id="19" creationId="{B7FAF607-473A-4A43-A23D-BBFF5C4117BB}"/>
          </ac:spMkLst>
        </pc:spChg>
        <pc:spChg chg="add del">
          <ac:chgData name="TURNER, Emily (NHS WEST YORKSHIRE ICB - 15F)" userId="6f692ab7-5f50-48b4-9f93-f6491c8736ef" providerId="ADAL" clId="{00CACBC6-9466-4C99-9AEA-F64958189845}" dt="2023-09-27T15:11:59.995" v="2017" actId="26606"/>
          <ac:spMkLst>
            <pc:docMk/>
            <pc:sldMk cId="3589084607" sldId="300"/>
            <ac:spMk id="27" creationId="{3346177D-ADC4-4968-B747-5CFCD390B5B9}"/>
          </ac:spMkLst>
        </pc:spChg>
        <pc:spChg chg="add del">
          <ac:chgData name="TURNER, Emily (NHS WEST YORKSHIRE ICB - 15F)" userId="6f692ab7-5f50-48b4-9f93-f6491c8736ef" providerId="ADAL" clId="{00CACBC6-9466-4C99-9AEA-F64958189845}" dt="2023-09-27T15:11:59.995" v="2017" actId="26606"/>
          <ac:spMkLst>
            <pc:docMk/>
            <pc:sldMk cId="3589084607" sldId="300"/>
            <ac:spMk id="29" creationId="{0844A943-BF79-4FEA-ABB1-3BD54D236606}"/>
          </ac:spMkLst>
        </pc:spChg>
        <pc:spChg chg="add del">
          <ac:chgData name="TURNER, Emily (NHS WEST YORKSHIRE ICB - 15F)" userId="6f692ab7-5f50-48b4-9f93-f6491c8736ef" providerId="ADAL" clId="{00CACBC6-9466-4C99-9AEA-F64958189845}" dt="2023-09-27T15:11:59.995" v="2017" actId="26606"/>
          <ac:spMkLst>
            <pc:docMk/>
            <pc:sldMk cId="3589084607" sldId="300"/>
            <ac:spMk id="31" creationId="{6437CC72-F4A8-4DC3-AFAB-D22C482C8100}"/>
          </ac:spMkLst>
        </pc:spChg>
        <pc:grpChg chg="add del">
          <ac:chgData name="TURNER, Emily (NHS WEST YORKSHIRE ICB - 15F)" userId="6f692ab7-5f50-48b4-9f93-f6491c8736ef" providerId="ADAL" clId="{00CACBC6-9466-4C99-9AEA-F64958189845}" dt="2023-09-27T15:05:55.489" v="2009" actId="26606"/>
          <ac:grpSpMkLst>
            <pc:docMk/>
            <pc:sldMk cId="3589084607" sldId="300"/>
            <ac:grpSpMk id="12" creationId="{DAA26DFA-AAB2-4973-9C17-16D587C7B198}"/>
          </ac:grpSpMkLst>
        </pc:grpChg>
        <pc:grpChg chg="add del">
          <ac:chgData name="TURNER, Emily (NHS WEST YORKSHIRE ICB - 15F)" userId="6f692ab7-5f50-48b4-9f93-f6491c8736ef" providerId="ADAL" clId="{00CACBC6-9466-4C99-9AEA-F64958189845}" dt="2023-09-27T15:11:59.995" v="2017" actId="26606"/>
          <ac:grpSpMkLst>
            <pc:docMk/>
            <pc:sldMk cId="3589084607" sldId="300"/>
            <ac:grpSpMk id="20" creationId="{C5F6476F-D303-44D3-B30F-1BA348F0F64A}"/>
          </ac:grpSpMkLst>
        </pc:grpChg>
        <pc:picChg chg="add mod">
          <ac:chgData name="TURNER, Emily (NHS WEST YORKSHIRE ICB - 15F)" userId="6f692ab7-5f50-48b4-9f93-f6491c8736ef" providerId="ADAL" clId="{00CACBC6-9466-4C99-9AEA-F64958189845}" dt="2023-09-27T15:11:59.995" v="2017" actId="26606"/>
          <ac:picMkLst>
            <pc:docMk/>
            <pc:sldMk cId="3589084607" sldId="300"/>
            <ac:picMk id="7" creationId="{B83A8FA5-EB52-17A6-75EF-8E46B9956610}"/>
          </ac:picMkLst>
        </pc:picChg>
      </pc:sldChg>
      <pc:sldChg chg="addSp delSp modSp new mod">
        <pc:chgData name="TURNER, Emily (NHS WEST YORKSHIRE ICB - 15F)" userId="6f692ab7-5f50-48b4-9f93-f6491c8736ef" providerId="ADAL" clId="{00CACBC6-9466-4C99-9AEA-F64958189845}" dt="2023-09-27T15:15:55.549" v="2097" actId="122"/>
        <pc:sldMkLst>
          <pc:docMk/>
          <pc:sldMk cId="1481745928" sldId="301"/>
        </pc:sldMkLst>
        <pc:spChg chg="mod">
          <ac:chgData name="TURNER, Emily (NHS WEST YORKSHIRE ICB - 15F)" userId="6f692ab7-5f50-48b4-9f93-f6491c8736ef" providerId="ADAL" clId="{00CACBC6-9466-4C99-9AEA-F64958189845}" dt="2023-09-27T15:15:55.549" v="2097" actId="122"/>
          <ac:spMkLst>
            <pc:docMk/>
            <pc:sldMk cId="1481745928" sldId="301"/>
            <ac:spMk id="2" creationId="{1D480747-20BF-2C9B-6733-F1E6CB01C22C}"/>
          </ac:spMkLst>
        </pc:spChg>
        <pc:spChg chg="del">
          <ac:chgData name="TURNER, Emily (NHS WEST YORKSHIRE ICB - 15F)" userId="6f692ab7-5f50-48b4-9f93-f6491c8736ef" providerId="ADAL" clId="{00CACBC6-9466-4C99-9AEA-F64958189845}" dt="2023-09-27T15:15:31.489" v="2062" actId="478"/>
          <ac:spMkLst>
            <pc:docMk/>
            <pc:sldMk cId="1481745928" sldId="301"/>
            <ac:spMk id="3" creationId="{030F948E-833C-999A-8580-230084593140}"/>
          </ac:spMkLst>
        </pc:spChg>
        <pc:picChg chg="add mod">
          <ac:chgData name="TURNER, Emily (NHS WEST YORKSHIRE ICB - 15F)" userId="6f692ab7-5f50-48b4-9f93-f6491c8736ef" providerId="ADAL" clId="{00CACBC6-9466-4C99-9AEA-F64958189845}" dt="2023-09-27T15:15:32.057" v="2063"/>
          <ac:picMkLst>
            <pc:docMk/>
            <pc:sldMk cId="1481745928" sldId="301"/>
            <ac:picMk id="4" creationId="{58FA5DA8-F70A-0EF8-AEAA-F4D03CE2D903}"/>
          </ac:picMkLst>
        </pc:picChg>
      </pc:sldChg>
      <pc:sldChg chg="delSp add mod">
        <pc:chgData name="TURNER, Emily (NHS WEST YORKSHIRE ICB - 15F)" userId="6f692ab7-5f50-48b4-9f93-f6491c8736ef" providerId="ADAL" clId="{00CACBC6-9466-4C99-9AEA-F64958189845}" dt="2023-09-27T15:18:07.154" v="2101" actId="478"/>
        <pc:sldMkLst>
          <pc:docMk/>
          <pc:sldMk cId="1538572338" sldId="3984"/>
        </pc:sldMkLst>
        <pc:spChg chg="del">
          <ac:chgData name="TURNER, Emily (NHS WEST YORKSHIRE ICB - 15F)" userId="6f692ab7-5f50-48b4-9f93-f6491c8736ef" providerId="ADAL" clId="{00CACBC6-9466-4C99-9AEA-F64958189845}" dt="2023-09-27T15:18:07.154" v="2101" actId="478"/>
          <ac:spMkLst>
            <pc:docMk/>
            <pc:sldMk cId="1538572338" sldId="3984"/>
            <ac:spMk id="3" creationId="{D78C2A5F-2C1F-E1B9-4F5C-204268ABF399}"/>
          </ac:spMkLst>
        </pc:spChg>
      </pc:sldChg>
      <pc:sldChg chg="modSp add mod">
        <pc:chgData name="TURNER, Emily (NHS WEST YORKSHIRE ICB - 15F)" userId="6f692ab7-5f50-48b4-9f93-f6491c8736ef" providerId="ADAL" clId="{00CACBC6-9466-4C99-9AEA-F64958189845}" dt="2023-10-03T07:08:27.896" v="5221" actId="20577"/>
        <pc:sldMkLst>
          <pc:docMk/>
          <pc:sldMk cId="3382377508" sldId="2145708141"/>
        </pc:sldMkLst>
        <pc:spChg chg="mod">
          <ac:chgData name="TURNER, Emily (NHS WEST YORKSHIRE ICB - 15F)" userId="6f692ab7-5f50-48b4-9f93-f6491c8736ef" providerId="ADAL" clId="{00CACBC6-9466-4C99-9AEA-F64958189845}" dt="2023-10-03T07:08:27.896" v="5221" actId="20577"/>
          <ac:spMkLst>
            <pc:docMk/>
            <pc:sldMk cId="3382377508" sldId="2145708141"/>
            <ac:spMk id="4" creationId="{C2F8DF22-C393-B36D-9D68-3C5B5FD63BBC}"/>
          </ac:spMkLst>
        </pc:spChg>
        <pc:spChg chg="mod">
          <ac:chgData name="TURNER, Emily (NHS WEST YORKSHIRE ICB - 15F)" userId="6f692ab7-5f50-48b4-9f93-f6491c8736ef" providerId="ADAL" clId="{00CACBC6-9466-4C99-9AEA-F64958189845}" dt="2023-09-27T15:17:16.958" v="2099" actId="207"/>
          <ac:spMkLst>
            <pc:docMk/>
            <pc:sldMk cId="3382377508" sldId="2145708141"/>
            <ac:spMk id="255" creationId="{00000000-0000-0000-0000-000000000000}"/>
          </ac:spMkLst>
        </pc:spChg>
      </pc:sldChg>
      <pc:sldChg chg="addSp modSp new mod setBg">
        <pc:chgData name="TURNER, Emily (NHS WEST YORKSHIRE ICB - 15F)" userId="6f692ab7-5f50-48b4-9f93-f6491c8736ef" providerId="ADAL" clId="{00CACBC6-9466-4C99-9AEA-F64958189845}" dt="2023-09-27T15:43:20.365" v="3252" actId="20577"/>
        <pc:sldMkLst>
          <pc:docMk/>
          <pc:sldMk cId="1777617883" sldId="2145708142"/>
        </pc:sldMkLst>
        <pc:spChg chg="mod">
          <ac:chgData name="TURNER, Emily (NHS WEST YORKSHIRE ICB - 15F)" userId="6f692ab7-5f50-48b4-9f93-f6491c8736ef" providerId="ADAL" clId="{00CACBC6-9466-4C99-9AEA-F64958189845}" dt="2023-09-27T15:43:20.365" v="3252" actId="20577"/>
          <ac:spMkLst>
            <pc:docMk/>
            <pc:sldMk cId="1777617883" sldId="2145708142"/>
            <ac:spMk id="2" creationId="{FC07E656-26EB-D91E-A7AD-D108CB4D8847}"/>
          </ac:spMkLst>
        </pc:spChg>
        <pc:spChg chg="mod">
          <ac:chgData name="TURNER, Emily (NHS WEST YORKSHIRE ICB - 15F)" userId="6f692ab7-5f50-48b4-9f93-f6491c8736ef" providerId="ADAL" clId="{00CACBC6-9466-4C99-9AEA-F64958189845}" dt="2023-09-27T15:34:41.186" v="2879" actId="14100"/>
          <ac:spMkLst>
            <pc:docMk/>
            <pc:sldMk cId="1777617883" sldId="2145708142"/>
            <ac:spMk id="3" creationId="{06CE3768-F74F-70B2-B88B-8A2E7D28B11C}"/>
          </ac:spMkLst>
        </pc:spChg>
        <pc:spChg chg="add">
          <ac:chgData name="TURNER, Emily (NHS WEST YORKSHIRE ICB - 15F)" userId="6f692ab7-5f50-48b4-9f93-f6491c8736ef" providerId="ADAL" clId="{00CACBC6-9466-4C99-9AEA-F64958189845}" dt="2023-09-27T15:34:26.488" v="2874" actId="26606"/>
          <ac:spMkLst>
            <pc:docMk/>
            <pc:sldMk cId="1777617883" sldId="2145708142"/>
            <ac:spMk id="10" creationId="{B6FACB3C-9069-4791-BC5C-0DB7CD19B853}"/>
          </ac:spMkLst>
        </pc:spChg>
        <pc:spChg chg="add">
          <ac:chgData name="TURNER, Emily (NHS WEST YORKSHIRE ICB - 15F)" userId="6f692ab7-5f50-48b4-9f93-f6491c8736ef" providerId="ADAL" clId="{00CACBC6-9466-4C99-9AEA-F64958189845}" dt="2023-09-27T15:34:26.488" v="2874" actId="26606"/>
          <ac:spMkLst>
            <pc:docMk/>
            <pc:sldMk cId="1777617883" sldId="2145708142"/>
            <ac:spMk id="12" creationId="{71F2038E-D777-4B76-81DD-DD13EE91B9DD}"/>
          </ac:spMkLst>
        </pc:spChg>
        <pc:grpChg chg="add">
          <ac:chgData name="TURNER, Emily (NHS WEST YORKSHIRE ICB - 15F)" userId="6f692ab7-5f50-48b4-9f93-f6491c8736ef" providerId="ADAL" clId="{00CACBC6-9466-4C99-9AEA-F64958189845}" dt="2023-09-27T15:34:26.488" v="2874" actId="26606"/>
          <ac:grpSpMkLst>
            <pc:docMk/>
            <pc:sldMk cId="1777617883" sldId="2145708142"/>
            <ac:grpSpMk id="14" creationId="{DD354807-230F-4402-B1B9-F733A8F1F190}"/>
          </ac:grpSpMkLst>
        </pc:grpChg>
        <pc:picChg chg="add mod">
          <ac:chgData name="TURNER, Emily (NHS WEST YORKSHIRE ICB - 15F)" userId="6f692ab7-5f50-48b4-9f93-f6491c8736ef" providerId="ADAL" clId="{00CACBC6-9466-4C99-9AEA-F64958189845}" dt="2023-09-27T15:34:26.488" v="2874" actId="26606"/>
          <ac:picMkLst>
            <pc:docMk/>
            <pc:sldMk cId="1777617883" sldId="2145708142"/>
            <ac:picMk id="5" creationId="{33A09A21-C01F-84EC-02F9-0BCAF825DFC4}"/>
          </ac:picMkLst>
        </pc:picChg>
      </pc:sldChg>
      <pc:sldChg chg="addSp modSp new mod setBg">
        <pc:chgData name="TURNER, Emily (NHS WEST YORKSHIRE ICB - 15F)" userId="6f692ab7-5f50-48b4-9f93-f6491c8736ef" providerId="ADAL" clId="{00CACBC6-9466-4C99-9AEA-F64958189845}" dt="2023-09-27T15:43:07.691" v="3251" actId="20577"/>
        <pc:sldMkLst>
          <pc:docMk/>
          <pc:sldMk cId="1563186369" sldId="2145708143"/>
        </pc:sldMkLst>
        <pc:spChg chg="mod">
          <ac:chgData name="TURNER, Emily (NHS WEST YORKSHIRE ICB - 15F)" userId="6f692ab7-5f50-48b4-9f93-f6491c8736ef" providerId="ADAL" clId="{00CACBC6-9466-4C99-9AEA-F64958189845}" dt="2023-09-27T15:43:01.364" v="3247" actId="1076"/>
          <ac:spMkLst>
            <pc:docMk/>
            <pc:sldMk cId="1563186369" sldId="2145708143"/>
            <ac:spMk id="2" creationId="{B51F71E0-22E3-BA9B-7C6A-CA2D15D58B78}"/>
          </ac:spMkLst>
        </pc:spChg>
        <pc:spChg chg="mod">
          <ac:chgData name="TURNER, Emily (NHS WEST YORKSHIRE ICB - 15F)" userId="6f692ab7-5f50-48b4-9f93-f6491c8736ef" providerId="ADAL" clId="{00CACBC6-9466-4C99-9AEA-F64958189845}" dt="2023-09-27T15:43:07.691" v="3251" actId="20577"/>
          <ac:spMkLst>
            <pc:docMk/>
            <pc:sldMk cId="1563186369" sldId="2145708143"/>
            <ac:spMk id="3" creationId="{8ADAE064-7526-9624-B0A4-6981AA8E2C76}"/>
          </ac:spMkLst>
        </pc:spChg>
        <pc:spChg chg="add">
          <ac:chgData name="TURNER, Emily (NHS WEST YORKSHIRE ICB - 15F)" userId="6f692ab7-5f50-48b4-9f93-f6491c8736ef" providerId="ADAL" clId="{00CACBC6-9466-4C99-9AEA-F64958189845}" dt="2023-09-27T15:39:34.421" v="3151" actId="26606"/>
          <ac:spMkLst>
            <pc:docMk/>
            <pc:sldMk cId="1563186369" sldId="2145708143"/>
            <ac:spMk id="8" creationId="{FA3C7DEA-BCC2-4295-8850-147993296189}"/>
          </ac:spMkLst>
        </pc:spChg>
        <pc:spChg chg="add">
          <ac:chgData name="TURNER, Emily (NHS WEST YORKSHIRE ICB - 15F)" userId="6f692ab7-5f50-48b4-9f93-f6491c8736ef" providerId="ADAL" clId="{00CACBC6-9466-4C99-9AEA-F64958189845}" dt="2023-09-27T15:39:34.421" v="3151" actId="26606"/>
          <ac:spMkLst>
            <pc:docMk/>
            <pc:sldMk cId="1563186369" sldId="2145708143"/>
            <ac:spMk id="10" creationId="{C289949D-B9F6-468A-86FE-2694DC5AE773}"/>
          </ac:spMkLst>
        </pc:spChg>
        <pc:grpChg chg="add">
          <ac:chgData name="TURNER, Emily (NHS WEST YORKSHIRE ICB - 15F)" userId="6f692ab7-5f50-48b4-9f93-f6491c8736ef" providerId="ADAL" clId="{00CACBC6-9466-4C99-9AEA-F64958189845}" dt="2023-09-27T15:39:34.421" v="3151" actId="26606"/>
          <ac:grpSpMkLst>
            <pc:docMk/>
            <pc:sldMk cId="1563186369" sldId="2145708143"/>
            <ac:grpSpMk id="12" creationId="{E4DF0958-0C87-4C28-9554-2FADC788C2B1}"/>
          </ac:grpSpMkLst>
        </pc:grpChg>
      </pc:sldChg>
      <pc:sldChg chg="addSp delSp modSp new mod ord">
        <pc:chgData name="TURNER, Emily (NHS WEST YORKSHIRE ICB - 15F)" userId="6f692ab7-5f50-48b4-9f93-f6491c8736ef" providerId="ADAL" clId="{00CACBC6-9466-4C99-9AEA-F64958189845}" dt="2023-09-27T15:42:44.822" v="3244"/>
        <pc:sldMkLst>
          <pc:docMk/>
          <pc:sldMk cId="4143873881" sldId="2145708144"/>
        </pc:sldMkLst>
        <pc:spChg chg="del">
          <ac:chgData name="TURNER, Emily (NHS WEST YORKSHIRE ICB - 15F)" userId="6f692ab7-5f50-48b4-9f93-f6491c8736ef" providerId="ADAL" clId="{00CACBC6-9466-4C99-9AEA-F64958189845}" dt="2023-09-27T15:41:05.775" v="3216" actId="478"/>
          <ac:spMkLst>
            <pc:docMk/>
            <pc:sldMk cId="4143873881" sldId="2145708144"/>
            <ac:spMk id="2" creationId="{0AE56F38-BD40-2974-CB3A-6F6A3CA425EC}"/>
          </ac:spMkLst>
        </pc:spChg>
        <pc:spChg chg="del mod">
          <ac:chgData name="TURNER, Emily (NHS WEST YORKSHIRE ICB - 15F)" userId="6f692ab7-5f50-48b4-9f93-f6491c8736ef" providerId="ADAL" clId="{00CACBC6-9466-4C99-9AEA-F64958189845}" dt="2023-09-27T15:41:28.864" v="3219" actId="478"/>
          <ac:spMkLst>
            <pc:docMk/>
            <pc:sldMk cId="4143873881" sldId="2145708144"/>
            <ac:spMk id="3" creationId="{C4F7E5ED-4AA3-A046-3552-BBCAF18AF81F}"/>
          </ac:spMkLst>
        </pc:spChg>
        <pc:spChg chg="add mod">
          <ac:chgData name="TURNER, Emily (NHS WEST YORKSHIRE ICB - 15F)" userId="6f692ab7-5f50-48b4-9f93-f6491c8736ef" providerId="ADAL" clId="{00CACBC6-9466-4C99-9AEA-F64958189845}" dt="2023-09-27T15:42:32.209" v="3242" actId="1076"/>
          <ac:spMkLst>
            <pc:docMk/>
            <pc:sldMk cId="4143873881" sldId="2145708144"/>
            <ac:spMk id="4" creationId="{5AD3325E-8511-9634-8485-265ED2F7A2A0}"/>
          </ac:spMkLst>
        </pc:spChg>
        <pc:spChg chg="add del mod">
          <ac:chgData name="TURNER, Emily (NHS WEST YORKSHIRE ICB - 15F)" userId="6f692ab7-5f50-48b4-9f93-f6491c8736ef" providerId="ADAL" clId="{00CACBC6-9466-4C99-9AEA-F64958189845}" dt="2023-09-27T15:41:33.207" v="3220" actId="478"/>
          <ac:spMkLst>
            <pc:docMk/>
            <pc:sldMk cId="4143873881" sldId="2145708144"/>
            <ac:spMk id="6" creationId="{83D7F1B1-4562-EA2D-923D-FB1ED065CB13}"/>
          </ac:spMkLst>
        </pc:spChg>
      </pc:sldChg>
      <pc:sldChg chg="addSp delSp modSp new mod">
        <pc:chgData name="TURNER, Emily (NHS WEST YORKSHIRE ICB - 15F)" userId="6f692ab7-5f50-48b4-9f93-f6491c8736ef" providerId="ADAL" clId="{00CACBC6-9466-4C99-9AEA-F64958189845}" dt="2023-09-27T15:54:49.452" v="3353" actId="14100"/>
        <pc:sldMkLst>
          <pc:docMk/>
          <pc:sldMk cId="924014302" sldId="2145708145"/>
        </pc:sldMkLst>
        <pc:spChg chg="mod">
          <ac:chgData name="TURNER, Emily (NHS WEST YORKSHIRE ICB - 15F)" userId="6f692ab7-5f50-48b4-9f93-f6491c8736ef" providerId="ADAL" clId="{00CACBC6-9466-4C99-9AEA-F64958189845}" dt="2023-09-27T15:51:31.638" v="3313" actId="1076"/>
          <ac:spMkLst>
            <pc:docMk/>
            <pc:sldMk cId="924014302" sldId="2145708145"/>
            <ac:spMk id="2" creationId="{2C3ABA92-A17A-C72C-CBD4-5CD81998BE4D}"/>
          </ac:spMkLst>
        </pc:spChg>
        <pc:spChg chg="del">
          <ac:chgData name="TURNER, Emily (NHS WEST YORKSHIRE ICB - 15F)" userId="6f692ab7-5f50-48b4-9f93-f6491c8736ef" providerId="ADAL" clId="{00CACBC6-9466-4C99-9AEA-F64958189845}" dt="2023-09-27T15:49:57.626" v="3265" actId="3680"/>
          <ac:spMkLst>
            <pc:docMk/>
            <pc:sldMk cId="924014302" sldId="2145708145"/>
            <ac:spMk id="3" creationId="{2FCEA1FC-1D67-20E4-5616-79003FEB4EB2}"/>
          </ac:spMkLst>
        </pc:spChg>
        <pc:graphicFrameChg chg="add mod ord modGraphic">
          <ac:chgData name="TURNER, Emily (NHS WEST YORKSHIRE ICB - 15F)" userId="6f692ab7-5f50-48b4-9f93-f6491c8736ef" providerId="ADAL" clId="{00CACBC6-9466-4C99-9AEA-F64958189845}" dt="2023-09-27T15:54:49.452" v="3353" actId="14100"/>
          <ac:graphicFrameMkLst>
            <pc:docMk/>
            <pc:sldMk cId="924014302" sldId="2145708145"/>
            <ac:graphicFrameMk id="4" creationId="{99BB2E6B-B3C0-AF14-A141-BDADF9761A3F}"/>
          </ac:graphicFrameMkLst>
        </pc:graphicFrameChg>
      </pc:sldChg>
      <pc:sldChg chg="addSp delSp modSp new mod">
        <pc:chgData name="TURNER, Emily (NHS WEST YORKSHIRE ICB - 15F)" userId="6f692ab7-5f50-48b4-9f93-f6491c8736ef" providerId="ADAL" clId="{00CACBC6-9466-4C99-9AEA-F64958189845}" dt="2023-10-03T09:48:52.546" v="5598" actId="20577"/>
        <pc:sldMkLst>
          <pc:docMk/>
          <pc:sldMk cId="1630707578" sldId="2145708146"/>
        </pc:sldMkLst>
        <pc:spChg chg="mod">
          <ac:chgData name="TURNER, Emily (NHS WEST YORKSHIRE ICB - 15F)" userId="6f692ab7-5f50-48b4-9f93-f6491c8736ef" providerId="ADAL" clId="{00CACBC6-9466-4C99-9AEA-F64958189845}" dt="2023-09-27T15:57:02.987" v="3393" actId="20577"/>
          <ac:spMkLst>
            <pc:docMk/>
            <pc:sldMk cId="1630707578" sldId="2145708146"/>
            <ac:spMk id="2" creationId="{DD2D1564-3D96-1C8A-6194-05459D86AF5C}"/>
          </ac:spMkLst>
        </pc:spChg>
        <pc:spChg chg="del mod">
          <ac:chgData name="TURNER, Emily (NHS WEST YORKSHIRE ICB - 15F)" userId="6f692ab7-5f50-48b4-9f93-f6491c8736ef" providerId="ADAL" clId="{00CACBC6-9466-4C99-9AEA-F64958189845}" dt="2023-09-27T16:05:43.666" v="3602" actId="26606"/>
          <ac:spMkLst>
            <pc:docMk/>
            <pc:sldMk cId="1630707578" sldId="2145708146"/>
            <ac:spMk id="3" creationId="{858B411D-1DEC-29E4-7227-0B06A600AE9E}"/>
          </ac:spMkLst>
        </pc:spChg>
        <pc:graphicFrameChg chg="add mod">
          <ac:chgData name="TURNER, Emily (NHS WEST YORKSHIRE ICB - 15F)" userId="6f692ab7-5f50-48b4-9f93-f6491c8736ef" providerId="ADAL" clId="{00CACBC6-9466-4C99-9AEA-F64958189845}" dt="2023-10-03T09:48:52.546" v="5598" actId="20577"/>
          <ac:graphicFrameMkLst>
            <pc:docMk/>
            <pc:sldMk cId="1630707578" sldId="2145708146"/>
            <ac:graphicFrameMk id="5" creationId="{485FA7B0-F507-3C52-BC5E-160984C46514}"/>
          </ac:graphicFrameMkLst>
        </pc:graphicFrameChg>
      </pc:sldChg>
      <pc:sldChg chg="addSp delSp modSp new mod">
        <pc:chgData name="TURNER, Emily (NHS WEST YORKSHIRE ICB - 15F)" userId="6f692ab7-5f50-48b4-9f93-f6491c8736ef" providerId="ADAL" clId="{00CACBC6-9466-4C99-9AEA-F64958189845}" dt="2023-10-03T09:43:34.911" v="5418" actId="115"/>
        <pc:sldMkLst>
          <pc:docMk/>
          <pc:sldMk cId="1432965264" sldId="2145708147"/>
        </pc:sldMkLst>
        <pc:spChg chg="mod">
          <ac:chgData name="TURNER, Emily (NHS WEST YORKSHIRE ICB - 15F)" userId="6f692ab7-5f50-48b4-9f93-f6491c8736ef" providerId="ADAL" clId="{00CACBC6-9466-4C99-9AEA-F64958189845}" dt="2023-10-03T09:43:34.911" v="5418" actId="115"/>
          <ac:spMkLst>
            <pc:docMk/>
            <pc:sldMk cId="1432965264" sldId="2145708147"/>
            <ac:spMk id="2" creationId="{355E475F-3CF2-452B-9F92-2AEB9A694AE4}"/>
          </ac:spMkLst>
        </pc:spChg>
        <pc:spChg chg="mod">
          <ac:chgData name="TURNER, Emily (NHS WEST YORKSHIRE ICB - 15F)" userId="6f692ab7-5f50-48b4-9f93-f6491c8736ef" providerId="ADAL" clId="{00CACBC6-9466-4C99-9AEA-F64958189845}" dt="2023-10-03T09:27:28.682" v="5327" actId="6549"/>
          <ac:spMkLst>
            <pc:docMk/>
            <pc:sldMk cId="1432965264" sldId="2145708147"/>
            <ac:spMk id="3" creationId="{CBAA79BD-A7AF-CBEB-351E-AC1F5030C67E}"/>
          </ac:spMkLst>
        </pc:spChg>
        <pc:spChg chg="add mod">
          <ac:chgData name="TURNER, Emily (NHS WEST YORKSHIRE ICB - 15F)" userId="6f692ab7-5f50-48b4-9f93-f6491c8736ef" providerId="ADAL" clId="{00CACBC6-9466-4C99-9AEA-F64958189845}" dt="2023-09-29T14:24:42.235" v="4629" actId="1076"/>
          <ac:spMkLst>
            <pc:docMk/>
            <pc:sldMk cId="1432965264" sldId="2145708147"/>
            <ac:spMk id="4" creationId="{6CD01D6D-4354-797D-41CF-80CE606DD3AA}"/>
          </ac:spMkLst>
        </pc:spChg>
        <pc:spChg chg="add del">
          <ac:chgData name="TURNER, Emily (NHS WEST YORKSHIRE ICB - 15F)" userId="6f692ab7-5f50-48b4-9f93-f6491c8736ef" providerId="ADAL" clId="{00CACBC6-9466-4C99-9AEA-F64958189845}" dt="2023-10-03T09:26:47.679" v="5308"/>
          <ac:spMkLst>
            <pc:docMk/>
            <pc:sldMk cId="1432965264" sldId="2145708147"/>
            <ac:spMk id="6" creationId="{93F8CF0E-D794-6966-8E69-560E2F272CA9}"/>
          </ac:spMkLst>
        </pc:spChg>
        <pc:spChg chg="add del">
          <ac:chgData name="TURNER, Emily (NHS WEST YORKSHIRE ICB - 15F)" userId="6f692ab7-5f50-48b4-9f93-f6491c8736ef" providerId="ADAL" clId="{00CACBC6-9466-4C99-9AEA-F64958189845}" dt="2023-10-03T09:26:47.679" v="5308"/>
          <ac:spMkLst>
            <pc:docMk/>
            <pc:sldMk cId="1432965264" sldId="2145708147"/>
            <ac:spMk id="7" creationId="{D5D8E9AE-27DC-D295-B716-3F9360842DDC}"/>
          </ac:spMkLst>
        </pc:spChg>
        <pc:graphicFrameChg chg="add mod">
          <ac:chgData name="TURNER, Emily (NHS WEST YORKSHIRE ICB - 15F)" userId="6f692ab7-5f50-48b4-9f93-f6491c8736ef" providerId="ADAL" clId="{00CACBC6-9466-4C99-9AEA-F64958189845}" dt="2023-10-03T09:29:01.210" v="5378" actId="1076"/>
          <ac:graphicFrameMkLst>
            <pc:docMk/>
            <pc:sldMk cId="1432965264" sldId="2145708147"/>
            <ac:graphicFrameMk id="5" creationId="{454560D7-AF85-FFE6-650A-9AFEF63D0586}"/>
          </ac:graphicFrameMkLst>
        </pc:graphicFrameChg>
        <pc:graphicFrameChg chg="add del mod">
          <ac:chgData name="TURNER, Emily (NHS WEST YORKSHIRE ICB - 15F)" userId="6f692ab7-5f50-48b4-9f93-f6491c8736ef" providerId="ADAL" clId="{00CACBC6-9466-4C99-9AEA-F64958189845}" dt="2023-09-29T14:25:16.017" v="4654"/>
          <ac:graphicFrameMkLst>
            <pc:docMk/>
            <pc:sldMk cId="1432965264" sldId="2145708147"/>
            <ac:graphicFrameMk id="6" creationId="{60E55133-82F3-D0BC-3652-3AD7CDE00C82}"/>
          </ac:graphicFrameMkLst>
        </pc:graphicFrameChg>
        <pc:picChg chg="add del">
          <ac:chgData name="TURNER, Emily (NHS WEST YORKSHIRE ICB - 15F)" userId="6f692ab7-5f50-48b4-9f93-f6491c8736ef" providerId="ADAL" clId="{00CACBC6-9466-4C99-9AEA-F64958189845}" dt="2023-10-03T09:26:47.679" v="5308"/>
          <ac:picMkLst>
            <pc:docMk/>
            <pc:sldMk cId="1432965264" sldId="2145708147"/>
            <ac:picMk id="1025" creationId="{AEDFFBCA-B1E0-2CCE-2B67-4B4E14FEA7FF}"/>
          </ac:picMkLst>
        </pc:picChg>
      </pc:sldChg>
      <pc:sldChg chg="new del">
        <pc:chgData name="TURNER, Emily (NHS WEST YORKSHIRE ICB - 15F)" userId="6f692ab7-5f50-48b4-9f93-f6491c8736ef" providerId="ADAL" clId="{00CACBC6-9466-4C99-9AEA-F64958189845}" dt="2023-09-27T16:06:35.301" v="3605" actId="47"/>
        <pc:sldMkLst>
          <pc:docMk/>
          <pc:sldMk cId="2636650196" sldId="2145708148"/>
        </pc:sldMkLst>
      </pc:sldChg>
      <pc:sldChg chg="delSp add mod">
        <pc:chgData name="TURNER, Emily (NHS WEST YORKSHIRE ICB - 15F)" userId="6f692ab7-5f50-48b4-9f93-f6491c8736ef" providerId="ADAL" clId="{00CACBC6-9466-4C99-9AEA-F64958189845}" dt="2023-09-27T16:06:20.799" v="3604" actId="478"/>
        <pc:sldMkLst>
          <pc:docMk/>
          <pc:sldMk cId="101254010" sldId="2145708153"/>
        </pc:sldMkLst>
        <pc:spChg chg="del">
          <ac:chgData name="TURNER, Emily (NHS WEST YORKSHIRE ICB - 15F)" userId="6f692ab7-5f50-48b4-9f93-f6491c8736ef" providerId="ADAL" clId="{00CACBC6-9466-4C99-9AEA-F64958189845}" dt="2023-09-27T16:06:20.799" v="3604" actId="478"/>
          <ac:spMkLst>
            <pc:docMk/>
            <pc:sldMk cId="101254010" sldId="2145708153"/>
            <ac:spMk id="3" creationId="{AB4F2943-34DB-D260-BA0C-F2C64713F704}"/>
          </ac:spMkLst>
        </pc:spChg>
      </pc:sldChg>
      <pc:sldChg chg="modSp add mod">
        <pc:chgData name="TURNER, Emily (NHS WEST YORKSHIRE ICB - 15F)" userId="6f692ab7-5f50-48b4-9f93-f6491c8736ef" providerId="ADAL" clId="{00CACBC6-9466-4C99-9AEA-F64958189845}" dt="2023-10-03T09:49:38.852" v="5602" actId="20577"/>
        <pc:sldMkLst>
          <pc:docMk/>
          <pc:sldMk cId="4080017471" sldId="2145708154"/>
        </pc:sldMkLst>
        <pc:spChg chg="mod">
          <ac:chgData name="TURNER, Emily (NHS WEST YORKSHIRE ICB - 15F)" userId="6f692ab7-5f50-48b4-9f93-f6491c8736ef" providerId="ADAL" clId="{00CACBC6-9466-4C99-9AEA-F64958189845}" dt="2023-10-03T09:49:38.852" v="5602" actId="20577"/>
          <ac:spMkLst>
            <pc:docMk/>
            <pc:sldMk cId="4080017471" sldId="2145708154"/>
            <ac:spMk id="3" creationId="{3F656203-4B27-2B78-1194-7B10974CB4FE}"/>
          </ac:spMkLst>
        </pc:spChg>
        <pc:spChg chg="mod">
          <ac:chgData name="TURNER, Emily (NHS WEST YORKSHIRE ICB - 15F)" userId="6f692ab7-5f50-48b4-9f93-f6491c8736ef" providerId="ADAL" clId="{00CACBC6-9466-4C99-9AEA-F64958189845}" dt="2023-10-03T07:08:37.561" v="5230" actId="20577"/>
          <ac:spMkLst>
            <pc:docMk/>
            <pc:sldMk cId="4080017471" sldId="2145708154"/>
            <ac:spMk id="4" creationId="{C2F8DF22-C393-B36D-9D68-3C5B5FD63BBC}"/>
          </ac:spMkLst>
        </pc:spChg>
      </pc:sldChg>
      <pc:sldChg chg="modSp mod">
        <pc:chgData name="TURNER, Emily (NHS WEST YORKSHIRE ICB - 15F)" userId="6f692ab7-5f50-48b4-9f93-f6491c8736ef" providerId="ADAL" clId="{00CACBC6-9466-4C99-9AEA-F64958189845}" dt="2023-09-27T16:08:41.508" v="3646" actId="20577"/>
        <pc:sldMkLst>
          <pc:docMk/>
          <pc:sldMk cId="1872213231" sldId="2145708155"/>
        </pc:sldMkLst>
        <pc:spChg chg="mod">
          <ac:chgData name="TURNER, Emily (NHS WEST YORKSHIRE ICB - 15F)" userId="6f692ab7-5f50-48b4-9f93-f6491c8736ef" providerId="ADAL" clId="{00CACBC6-9466-4C99-9AEA-F64958189845}" dt="2023-09-27T16:08:41.508" v="3646" actId="20577"/>
          <ac:spMkLst>
            <pc:docMk/>
            <pc:sldMk cId="1872213231" sldId="2145708155"/>
            <ac:spMk id="2" creationId="{60087F4D-33FF-1CC2-6964-5CF0E60605C3}"/>
          </ac:spMkLst>
        </pc:spChg>
      </pc:sldChg>
      <pc:sldChg chg="addSp delSp add del setBg delDesignElem">
        <pc:chgData name="TURNER, Emily (NHS WEST YORKSHIRE ICB - 15F)" userId="6f692ab7-5f50-48b4-9f93-f6491c8736ef" providerId="ADAL" clId="{00CACBC6-9466-4C99-9AEA-F64958189845}" dt="2023-09-27T16:08:37.205" v="3644"/>
        <pc:sldMkLst>
          <pc:docMk/>
          <pc:sldMk cId="2508759752" sldId="2145708155"/>
        </pc:sldMkLst>
        <pc:spChg chg="add del">
          <ac:chgData name="TURNER, Emily (NHS WEST YORKSHIRE ICB - 15F)" userId="6f692ab7-5f50-48b4-9f93-f6491c8736ef" providerId="ADAL" clId="{00CACBC6-9466-4C99-9AEA-F64958189845}" dt="2023-09-27T16:08:37.205" v="3644"/>
          <ac:spMkLst>
            <pc:docMk/>
            <pc:sldMk cId="2508759752" sldId="2145708155"/>
            <ac:spMk id="8" creationId="{A8DB9CD9-59B1-4D73-BC4C-98796A48EF9B}"/>
          </ac:spMkLst>
        </pc:spChg>
        <pc:spChg chg="add del">
          <ac:chgData name="TURNER, Emily (NHS WEST YORKSHIRE ICB - 15F)" userId="6f692ab7-5f50-48b4-9f93-f6491c8736ef" providerId="ADAL" clId="{00CACBC6-9466-4C99-9AEA-F64958189845}" dt="2023-09-27T16:08:37.205" v="3644"/>
          <ac:spMkLst>
            <pc:docMk/>
            <pc:sldMk cId="2508759752" sldId="2145708155"/>
            <ac:spMk id="10" creationId="{8874A6A9-41FF-4E33-AFA8-F9F81436A59E}"/>
          </ac:spMkLst>
        </pc:spChg>
        <pc:grpChg chg="add del">
          <ac:chgData name="TURNER, Emily (NHS WEST YORKSHIRE ICB - 15F)" userId="6f692ab7-5f50-48b4-9f93-f6491c8736ef" providerId="ADAL" clId="{00CACBC6-9466-4C99-9AEA-F64958189845}" dt="2023-09-27T16:08:37.205" v="3644"/>
          <ac:grpSpMkLst>
            <pc:docMk/>
            <pc:sldMk cId="2508759752" sldId="2145708155"/>
            <ac:grpSpMk id="12" creationId="{721D730E-1F97-4071-B143-B05E6D2599BC}"/>
          </ac:grpSpMkLst>
        </pc:grpChg>
      </pc:sldChg>
      <pc:sldChg chg="modSp add mod">
        <pc:chgData name="TURNER, Emily (NHS WEST YORKSHIRE ICB - 15F)" userId="6f692ab7-5f50-48b4-9f93-f6491c8736ef" providerId="ADAL" clId="{00CACBC6-9466-4C99-9AEA-F64958189845}" dt="2023-09-27T16:11:18.044" v="3719" actId="1076"/>
        <pc:sldMkLst>
          <pc:docMk/>
          <pc:sldMk cId="2056076161" sldId="2145708156"/>
        </pc:sldMkLst>
        <pc:graphicFrameChg chg="mod">
          <ac:chgData name="TURNER, Emily (NHS WEST YORKSHIRE ICB - 15F)" userId="6f692ab7-5f50-48b4-9f93-f6491c8736ef" providerId="ADAL" clId="{00CACBC6-9466-4C99-9AEA-F64958189845}" dt="2023-09-27T16:11:12.644" v="3718" actId="404"/>
          <ac:graphicFrameMkLst>
            <pc:docMk/>
            <pc:sldMk cId="2056076161" sldId="2145708156"/>
            <ac:graphicFrameMk id="6" creationId="{30CBC62F-1A2F-F46F-5EEF-3B15951F361A}"/>
          </ac:graphicFrameMkLst>
        </pc:graphicFrameChg>
        <pc:cxnChg chg="mod">
          <ac:chgData name="TURNER, Emily (NHS WEST YORKSHIRE ICB - 15F)" userId="6f692ab7-5f50-48b4-9f93-f6491c8736ef" providerId="ADAL" clId="{00CACBC6-9466-4C99-9AEA-F64958189845}" dt="2023-09-27T16:11:18.044" v="3719" actId="1076"/>
          <ac:cxnSpMkLst>
            <pc:docMk/>
            <pc:sldMk cId="2056076161" sldId="2145708156"/>
            <ac:cxnSpMk id="7" creationId="{7FBD5106-EA42-BD6B-A40A-AB393FF12215}"/>
          </ac:cxnSpMkLst>
        </pc:cxnChg>
      </pc:sldChg>
      <pc:sldChg chg="add del">
        <pc:chgData name="TURNER, Emily (NHS WEST YORKSHIRE ICB - 15F)" userId="6f692ab7-5f50-48b4-9f93-f6491c8736ef" providerId="ADAL" clId="{00CACBC6-9466-4C99-9AEA-F64958189845}" dt="2023-09-27T16:11:26.045" v="3721" actId="47"/>
        <pc:sldMkLst>
          <pc:docMk/>
          <pc:sldMk cId="2256597717" sldId="2145708157"/>
        </pc:sldMkLst>
      </pc:sldChg>
      <pc:sldChg chg="modSp add mod">
        <pc:chgData name="TURNER, Emily (NHS WEST YORKSHIRE ICB - 15F)" userId="6f692ab7-5f50-48b4-9f93-f6491c8736ef" providerId="ADAL" clId="{00CACBC6-9466-4C99-9AEA-F64958189845}" dt="2023-09-27T16:13:03.280" v="3739" actId="1076"/>
        <pc:sldMkLst>
          <pc:docMk/>
          <pc:sldMk cId="3431663347" sldId="2145708157"/>
        </pc:sldMkLst>
        <pc:graphicFrameChg chg="mod">
          <ac:chgData name="TURNER, Emily (NHS WEST YORKSHIRE ICB - 15F)" userId="6f692ab7-5f50-48b4-9f93-f6491c8736ef" providerId="ADAL" clId="{00CACBC6-9466-4C99-9AEA-F64958189845}" dt="2023-09-27T16:11:47.518" v="3731" actId="20577"/>
          <ac:graphicFrameMkLst>
            <pc:docMk/>
            <pc:sldMk cId="3431663347" sldId="2145708157"/>
            <ac:graphicFrameMk id="6" creationId="{30CBC62F-1A2F-F46F-5EEF-3B15951F361A}"/>
          </ac:graphicFrameMkLst>
        </pc:graphicFrameChg>
        <pc:cxnChg chg="mod">
          <ac:chgData name="TURNER, Emily (NHS WEST YORKSHIRE ICB - 15F)" userId="6f692ab7-5f50-48b4-9f93-f6491c8736ef" providerId="ADAL" clId="{00CACBC6-9466-4C99-9AEA-F64958189845}" dt="2023-09-27T16:13:03.280" v="3739" actId="1076"/>
          <ac:cxnSpMkLst>
            <pc:docMk/>
            <pc:sldMk cId="3431663347" sldId="2145708157"/>
            <ac:cxnSpMk id="7" creationId="{7FBD5106-EA42-BD6B-A40A-AB393FF12215}"/>
          </ac:cxnSpMkLst>
        </pc:cxnChg>
      </pc:sldChg>
      <pc:sldChg chg="delSp modSp add del mod setBg delDesignElem">
        <pc:chgData name="TURNER, Emily (NHS WEST YORKSHIRE ICB - 15F)" userId="6f692ab7-5f50-48b4-9f93-f6491c8736ef" providerId="ADAL" clId="{00CACBC6-9466-4C99-9AEA-F64958189845}" dt="2023-09-27T16:23:33.043" v="3874" actId="47"/>
        <pc:sldMkLst>
          <pc:docMk/>
          <pc:sldMk cId="3778903848" sldId="2145708158"/>
        </pc:sldMkLst>
        <pc:spChg chg="mod">
          <ac:chgData name="TURNER, Emily (NHS WEST YORKSHIRE ICB - 15F)" userId="6f692ab7-5f50-48b4-9f93-f6491c8736ef" providerId="ADAL" clId="{00CACBC6-9466-4C99-9AEA-F64958189845}" dt="2023-09-27T16:22:44.628" v="3873" actId="20577"/>
          <ac:spMkLst>
            <pc:docMk/>
            <pc:sldMk cId="3778903848" sldId="2145708158"/>
            <ac:spMk id="3" creationId="{06CE3768-F74F-70B2-B88B-8A2E7D28B11C}"/>
          </ac:spMkLst>
        </pc:spChg>
        <pc:spChg chg="del">
          <ac:chgData name="TURNER, Emily (NHS WEST YORKSHIRE ICB - 15F)" userId="6f692ab7-5f50-48b4-9f93-f6491c8736ef" providerId="ADAL" clId="{00CACBC6-9466-4C99-9AEA-F64958189845}" dt="2023-09-27T16:22:13.171" v="3805"/>
          <ac:spMkLst>
            <pc:docMk/>
            <pc:sldMk cId="3778903848" sldId="2145708158"/>
            <ac:spMk id="10" creationId="{B6FACB3C-9069-4791-BC5C-0DB7CD19B853}"/>
          </ac:spMkLst>
        </pc:spChg>
        <pc:spChg chg="del">
          <ac:chgData name="TURNER, Emily (NHS WEST YORKSHIRE ICB - 15F)" userId="6f692ab7-5f50-48b4-9f93-f6491c8736ef" providerId="ADAL" clId="{00CACBC6-9466-4C99-9AEA-F64958189845}" dt="2023-09-27T16:22:13.171" v="3805"/>
          <ac:spMkLst>
            <pc:docMk/>
            <pc:sldMk cId="3778903848" sldId="2145708158"/>
            <ac:spMk id="12" creationId="{71F2038E-D777-4B76-81DD-DD13EE91B9DD}"/>
          </ac:spMkLst>
        </pc:spChg>
        <pc:grpChg chg="del">
          <ac:chgData name="TURNER, Emily (NHS WEST YORKSHIRE ICB - 15F)" userId="6f692ab7-5f50-48b4-9f93-f6491c8736ef" providerId="ADAL" clId="{00CACBC6-9466-4C99-9AEA-F64958189845}" dt="2023-09-27T16:22:13.171" v="3805"/>
          <ac:grpSpMkLst>
            <pc:docMk/>
            <pc:sldMk cId="3778903848" sldId="2145708158"/>
            <ac:grpSpMk id="14" creationId="{DD354807-230F-4402-B1B9-F733A8F1F190}"/>
          </ac:grpSpMkLst>
        </pc:grpChg>
      </pc:sldChg>
      <pc:sldChg chg="modSp mod">
        <pc:chgData name="TURNER, Emily (NHS WEST YORKSHIRE ICB - 15F)" userId="6f692ab7-5f50-48b4-9f93-f6491c8736ef" providerId="ADAL" clId="{00CACBC6-9466-4C99-9AEA-F64958189845}" dt="2023-09-27T16:24:04.736" v="3898" actId="20577"/>
        <pc:sldMkLst>
          <pc:docMk/>
          <pc:sldMk cId="606172493" sldId="2145708159"/>
        </pc:sldMkLst>
        <pc:spChg chg="mod">
          <ac:chgData name="TURNER, Emily (NHS WEST YORKSHIRE ICB - 15F)" userId="6f692ab7-5f50-48b4-9f93-f6491c8736ef" providerId="ADAL" clId="{00CACBC6-9466-4C99-9AEA-F64958189845}" dt="2023-09-27T16:24:04.736" v="3898" actId="20577"/>
          <ac:spMkLst>
            <pc:docMk/>
            <pc:sldMk cId="606172493" sldId="2145708159"/>
            <ac:spMk id="3" creationId="{06CE3768-F74F-70B2-B88B-8A2E7D28B11C}"/>
          </ac:spMkLst>
        </pc:spChg>
      </pc:sldChg>
      <pc:sldChg chg="addSp modSp new mod setBg">
        <pc:chgData name="TURNER, Emily (NHS WEST YORKSHIRE ICB - 15F)" userId="6f692ab7-5f50-48b4-9f93-f6491c8736ef" providerId="ADAL" clId="{00CACBC6-9466-4C99-9AEA-F64958189845}" dt="2023-10-03T09:52:48.926" v="5716" actId="14100"/>
        <pc:sldMkLst>
          <pc:docMk/>
          <pc:sldMk cId="4174733192" sldId="2145708160"/>
        </pc:sldMkLst>
        <pc:spChg chg="mod">
          <ac:chgData name="TURNER, Emily (NHS WEST YORKSHIRE ICB - 15F)" userId="6f692ab7-5f50-48b4-9f93-f6491c8736ef" providerId="ADAL" clId="{00CACBC6-9466-4C99-9AEA-F64958189845}" dt="2023-09-27T16:26:52.465" v="4095" actId="1076"/>
          <ac:spMkLst>
            <pc:docMk/>
            <pc:sldMk cId="4174733192" sldId="2145708160"/>
            <ac:spMk id="2" creationId="{11B9F291-EEEB-C597-4369-579DFFC43DE7}"/>
          </ac:spMkLst>
        </pc:spChg>
        <pc:spChg chg="mod">
          <ac:chgData name="TURNER, Emily (NHS WEST YORKSHIRE ICB - 15F)" userId="6f692ab7-5f50-48b4-9f93-f6491c8736ef" providerId="ADAL" clId="{00CACBC6-9466-4C99-9AEA-F64958189845}" dt="2023-10-03T09:52:48.926" v="5716" actId="14100"/>
          <ac:spMkLst>
            <pc:docMk/>
            <pc:sldMk cId="4174733192" sldId="2145708160"/>
            <ac:spMk id="3" creationId="{88E8753B-2B39-0EF0-E76D-90FF52F003C5}"/>
          </ac:spMkLst>
        </pc:spChg>
        <pc:spChg chg="add">
          <ac:chgData name="TURNER, Emily (NHS WEST YORKSHIRE ICB - 15F)" userId="6f692ab7-5f50-48b4-9f93-f6491c8736ef" providerId="ADAL" clId="{00CACBC6-9466-4C99-9AEA-F64958189845}" dt="2023-09-27T16:26:35.904" v="4088" actId="26606"/>
          <ac:spMkLst>
            <pc:docMk/>
            <pc:sldMk cId="4174733192" sldId="2145708160"/>
            <ac:spMk id="8" creationId="{FA3C7DEA-BCC2-4295-8850-147993296189}"/>
          </ac:spMkLst>
        </pc:spChg>
        <pc:spChg chg="add">
          <ac:chgData name="TURNER, Emily (NHS WEST YORKSHIRE ICB - 15F)" userId="6f692ab7-5f50-48b4-9f93-f6491c8736ef" providerId="ADAL" clId="{00CACBC6-9466-4C99-9AEA-F64958189845}" dt="2023-09-27T16:26:35.904" v="4088" actId="26606"/>
          <ac:spMkLst>
            <pc:docMk/>
            <pc:sldMk cId="4174733192" sldId="2145708160"/>
            <ac:spMk id="10" creationId="{C289949D-B9F6-468A-86FE-2694DC5AE773}"/>
          </ac:spMkLst>
        </pc:spChg>
        <pc:spChg chg="mod">
          <ac:chgData name="TURNER, Emily (NHS WEST YORKSHIRE ICB - 15F)" userId="6f692ab7-5f50-48b4-9f93-f6491c8736ef" providerId="ADAL" clId="{00CACBC6-9466-4C99-9AEA-F64958189845}" dt="2023-09-27T16:26:42.894" v="4092" actId="403"/>
          <ac:spMkLst>
            <pc:docMk/>
            <pc:sldMk cId="4174733192" sldId="2145708160"/>
            <ac:spMk id="13" creationId="{DEC53B48-7B73-49D1-A6FD-9DBF5141EA75}"/>
          </ac:spMkLst>
        </pc:spChg>
        <pc:spChg chg="mod">
          <ac:chgData name="TURNER, Emily (NHS WEST YORKSHIRE ICB - 15F)" userId="6f692ab7-5f50-48b4-9f93-f6491c8736ef" providerId="ADAL" clId="{00CACBC6-9466-4C99-9AEA-F64958189845}" dt="2023-09-27T16:26:42.894" v="4092" actId="403"/>
          <ac:spMkLst>
            <pc:docMk/>
            <pc:sldMk cId="4174733192" sldId="2145708160"/>
            <ac:spMk id="14" creationId="{7DEDDC41-2C98-4AF1-A0EA-AEEC34827C23}"/>
          </ac:spMkLst>
        </pc:spChg>
        <pc:spChg chg="mod">
          <ac:chgData name="TURNER, Emily (NHS WEST YORKSHIRE ICB - 15F)" userId="6f692ab7-5f50-48b4-9f93-f6491c8736ef" providerId="ADAL" clId="{00CACBC6-9466-4C99-9AEA-F64958189845}" dt="2023-09-27T16:26:42.894" v="4092" actId="403"/>
          <ac:spMkLst>
            <pc:docMk/>
            <pc:sldMk cId="4174733192" sldId="2145708160"/>
            <ac:spMk id="15" creationId="{D2208F20-F93C-4530-8370-FC7818BABB30}"/>
          </ac:spMkLst>
        </pc:spChg>
        <pc:spChg chg="mod">
          <ac:chgData name="TURNER, Emily (NHS WEST YORKSHIRE ICB - 15F)" userId="6f692ab7-5f50-48b4-9f93-f6491c8736ef" providerId="ADAL" clId="{00CACBC6-9466-4C99-9AEA-F64958189845}" dt="2023-09-27T16:26:42.894" v="4092" actId="403"/>
          <ac:spMkLst>
            <pc:docMk/>
            <pc:sldMk cId="4174733192" sldId="2145708160"/>
            <ac:spMk id="16" creationId="{E52F51E0-B50B-43EA-B6AC-C16BD29C3EDD}"/>
          </ac:spMkLst>
        </pc:spChg>
        <pc:grpChg chg="add">
          <ac:chgData name="TURNER, Emily (NHS WEST YORKSHIRE ICB - 15F)" userId="6f692ab7-5f50-48b4-9f93-f6491c8736ef" providerId="ADAL" clId="{00CACBC6-9466-4C99-9AEA-F64958189845}" dt="2023-09-27T16:26:35.904" v="4088" actId="26606"/>
          <ac:grpSpMkLst>
            <pc:docMk/>
            <pc:sldMk cId="4174733192" sldId="2145708160"/>
            <ac:grpSpMk id="12" creationId="{E4DF0958-0C87-4C28-9554-2FADC788C2B1}"/>
          </ac:grpSpMkLst>
        </pc:grpChg>
      </pc:sldChg>
      <pc:sldChg chg="addSp delSp modSp new mod">
        <pc:chgData name="TURNER, Emily (NHS WEST YORKSHIRE ICB - 15F)" userId="6f692ab7-5f50-48b4-9f93-f6491c8736ef" providerId="ADAL" clId="{00CACBC6-9466-4C99-9AEA-F64958189845}" dt="2023-10-03T09:43:39.713" v="5419" actId="115"/>
        <pc:sldMkLst>
          <pc:docMk/>
          <pc:sldMk cId="789190541" sldId="2145708161"/>
        </pc:sldMkLst>
        <pc:spChg chg="mod">
          <ac:chgData name="TURNER, Emily (NHS WEST YORKSHIRE ICB - 15F)" userId="6f692ab7-5f50-48b4-9f93-f6491c8736ef" providerId="ADAL" clId="{00CACBC6-9466-4C99-9AEA-F64958189845}" dt="2023-10-03T09:43:39.713" v="5419" actId="115"/>
          <ac:spMkLst>
            <pc:docMk/>
            <pc:sldMk cId="789190541" sldId="2145708161"/>
            <ac:spMk id="2" creationId="{68A4AE6E-ABE5-A247-A72B-E1FCBE219BC6}"/>
          </ac:spMkLst>
        </pc:spChg>
        <pc:spChg chg="mod">
          <ac:chgData name="TURNER, Emily (NHS WEST YORKSHIRE ICB - 15F)" userId="6f692ab7-5f50-48b4-9f93-f6491c8736ef" providerId="ADAL" clId="{00CACBC6-9466-4C99-9AEA-F64958189845}" dt="2023-09-29T14:29:46.722" v="4776" actId="20577"/>
          <ac:spMkLst>
            <pc:docMk/>
            <pc:sldMk cId="789190541" sldId="2145708161"/>
            <ac:spMk id="3" creationId="{15B0F737-2D8A-801C-E105-9DC7AD0CBA99}"/>
          </ac:spMkLst>
        </pc:spChg>
        <pc:spChg chg="add mod">
          <ac:chgData name="TURNER, Emily (NHS WEST YORKSHIRE ICB - 15F)" userId="6f692ab7-5f50-48b4-9f93-f6491c8736ef" providerId="ADAL" clId="{00CACBC6-9466-4C99-9AEA-F64958189845}" dt="2023-09-29T14:26:45.729" v="4672" actId="1076"/>
          <ac:spMkLst>
            <pc:docMk/>
            <pc:sldMk cId="789190541" sldId="2145708161"/>
            <ac:spMk id="4" creationId="{B1B13472-3261-FAB4-7A77-58D7E834FE09}"/>
          </ac:spMkLst>
        </pc:spChg>
        <pc:spChg chg="add mod">
          <ac:chgData name="TURNER, Emily (NHS WEST YORKSHIRE ICB - 15F)" userId="6f692ab7-5f50-48b4-9f93-f6491c8736ef" providerId="ADAL" clId="{00CACBC6-9466-4C99-9AEA-F64958189845}" dt="2023-09-29T14:27:16.954" v="4698" actId="14100"/>
          <ac:spMkLst>
            <pc:docMk/>
            <pc:sldMk cId="789190541" sldId="2145708161"/>
            <ac:spMk id="6" creationId="{74FF1F2E-2301-5AD1-48B4-8EBBCD74B1A9}"/>
          </ac:spMkLst>
        </pc:spChg>
        <pc:spChg chg="add mod">
          <ac:chgData name="TURNER, Emily (NHS WEST YORKSHIRE ICB - 15F)" userId="6f692ab7-5f50-48b4-9f93-f6491c8736ef" providerId="ADAL" clId="{00CACBC6-9466-4C99-9AEA-F64958189845}" dt="2023-09-29T14:29:35.295" v="4737" actId="14100"/>
          <ac:spMkLst>
            <pc:docMk/>
            <pc:sldMk cId="789190541" sldId="2145708161"/>
            <ac:spMk id="9" creationId="{E35E9A72-8336-0D33-B2B7-A3DCDA85AE76}"/>
          </ac:spMkLst>
        </pc:spChg>
        <pc:graphicFrameChg chg="add mod">
          <ac:chgData name="TURNER, Emily (NHS WEST YORKSHIRE ICB - 15F)" userId="6f692ab7-5f50-48b4-9f93-f6491c8736ef" providerId="ADAL" clId="{00CACBC6-9466-4C99-9AEA-F64958189845}" dt="2023-09-29T14:28:51.048" v="4734"/>
          <ac:graphicFrameMkLst>
            <pc:docMk/>
            <pc:sldMk cId="789190541" sldId="2145708161"/>
            <ac:graphicFrameMk id="5" creationId="{0E3AD662-6C74-5BC3-DFCA-3652A3C9A6B1}"/>
          </ac:graphicFrameMkLst>
        </pc:graphicFrameChg>
        <pc:graphicFrameChg chg="add mod">
          <ac:chgData name="TURNER, Emily (NHS WEST YORKSHIRE ICB - 15F)" userId="6f692ab7-5f50-48b4-9f93-f6491c8736ef" providerId="ADAL" clId="{00CACBC6-9466-4C99-9AEA-F64958189845}" dt="2023-09-29T14:27:16.954" v="4698" actId="14100"/>
          <ac:graphicFrameMkLst>
            <pc:docMk/>
            <pc:sldMk cId="789190541" sldId="2145708161"/>
            <ac:graphicFrameMk id="7" creationId="{AAA49ACE-C865-143B-816F-0AC75AE64097}"/>
          </ac:graphicFrameMkLst>
        </pc:graphicFrameChg>
        <pc:graphicFrameChg chg="add del mod">
          <ac:chgData name="TURNER, Emily (NHS WEST YORKSHIRE ICB - 15F)" userId="6f692ab7-5f50-48b4-9f93-f6491c8736ef" providerId="ADAL" clId="{00CACBC6-9466-4C99-9AEA-F64958189845}" dt="2023-09-29T14:28:19.541" v="4732" actId="478"/>
          <ac:graphicFrameMkLst>
            <pc:docMk/>
            <pc:sldMk cId="789190541" sldId="2145708161"/>
            <ac:graphicFrameMk id="8" creationId="{39B0F383-BC1B-34BB-BFDD-1AF26F2E73A0}"/>
          </ac:graphicFrameMkLst>
        </pc:graphicFrameChg>
        <pc:graphicFrameChg chg="add mod">
          <ac:chgData name="TURNER, Emily (NHS WEST YORKSHIRE ICB - 15F)" userId="6f692ab7-5f50-48b4-9f93-f6491c8736ef" providerId="ADAL" clId="{00CACBC6-9466-4C99-9AEA-F64958189845}" dt="2023-09-29T14:29:35.295" v="4737" actId="14100"/>
          <ac:graphicFrameMkLst>
            <pc:docMk/>
            <pc:sldMk cId="789190541" sldId="2145708161"/>
            <ac:graphicFrameMk id="10" creationId="{9790A0E6-95C5-A5C3-99ED-7F0ED93E75CE}"/>
          </ac:graphicFrameMkLst>
        </pc:graphicFrameChg>
      </pc:sldChg>
      <pc:sldChg chg="addSp delSp modSp new mod">
        <pc:chgData name="TURNER, Emily (NHS WEST YORKSHIRE ICB - 15F)" userId="6f692ab7-5f50-48b4-9f93-f6491c8736ef" providerId="ADAL" clId="{00CACBC6-9466-4C99-9AEA-F64958189845}" dt="2023-10-03T09:43:30.314" v="5417" actId="115"/>
        <pc:sldMkLst>
          <pc:docMk/>
          <pc:sldMk cId="1405112881" sldId="2145708162"/>
        </pc:sldMkLst>
        <pc:spChg chg="mod">
          <ac:chgData name="TURNER, Emily (NHS WEST YORKSHIRE ICB - 15F)" userId="6f692ab7-5f50-48b4-9f93-f6491c8736ef" providerId="ADAL" clId="{00CACBC6-9466-4C99-9AEA-F64958189845}" dt="2023-10-03T09:43:30.314" v="5417" actId="115"/>
          <ac:spMkLst>
            <pc:docMk/>
            <pc:sldMk cId="1405112881" sldId="2145708162"/>
            <ac:spMk id="2" creationId="{A958E692-2045-CE32-2AA1-F16814C02D98}"/>
          </ac:spMkLst>
        </pc:spChg>
        <pc:spChg chg="mod">
          <ac:chgData name="TURNER, Emily (NHS WEST YORKSHIRE ICB - 15F)" userId="6f692ab7-5f50-48b4-9f93-f6491c8736ef" providerId="ADAL" clId="{00CACBC6-9466-4C99-9AEA-F64958189845}" dt="2023-10-03T09:28:46.999" v="5376" actId="14100"/>
          <ac:spMkLst>
            <pc:docMk/>
            <pc:sldMk cId="1405112881" sldId="2145708162"/>
            <ac:spMk id="3" creationId="{B8A473C0-60B8-D128-ECDB-06CE5041FC27}"/>
          </ac:spMkLst>
        </pc:spChg>
        <pc:spChg chg="add del">
          <ac:chgData name="TURNER, Emily (NHS WEST YORKSHIRE ICB - 15F)" userId="6f692ab7-5f50-48b4-9f93-f6491c8736ef" providerId="ADAL" clId="{00CACBC6-9466-4C99-9AEA-F64958189845}" dt="2023-09-29T14:20:01.140" v="4316"/>
          <ac:spMkLst>
            <pc:docMk/>
            <pc:sldMk cId="1405112881" sldId="2145708162"/>
            <ac:spMk id="4" creationId="{3ACF39D9-BA98-84B2-442D-A75BBFD90BC4}"/>
          </ac:spMkLst>
        </pc:spChg>
        <pc:spChg chg="add mod">
          <ac:chgData name="TURNER, Emily (NHS WEST YORKSHIRE ICB - 15F)" userId="6f692ab7-5f50-48b4-9f93-f6491c8736ef" providerId="ADAL" clId="{00CACBC6-9466-4C99-9AEA-F64958189845}" dt="2023-09-29T14:20:07.071" v="4320" actId="1076"/>
          <ac:spMkLst>
            <pc:docMk/>
            <pc:sldMk cId="1405112881" sldId="2145708162"/>
            <ac:spMk id="6" creationId="{82781639-9B1A-7E98-ECE1-2646D65758C1}"/>
          </ac:spMkLst>
        </pc:spChg>
        <pc:spChg chg="add mod">
          <ac:chgData name="TURNER, Emily (NHS WEST YORKSHIRE ICB - 15F)" userId="6f692ab7-5f50-48b4-9f93-f6491c8736ef" providerId="ADAL" clId="{00CACBC6-9466-4C99-9AEA-F64958189845}" dt="2023-09-29T14:22:37.788" v="4521" actId="1076"/>
          <ac:spMkLst>
            <pc:docMk/>
            <pc:sldMk cId="1405112881" sldId="2145708162"/>
            <ac:spMk id="8" creationId="{8AFFEE35-4E9E-3D0B-75A2-DE2289AF2DF1}"/>
          </ac:spMkLst>
        </pc:spChg>
        <pc:graphicFrameChg chg="add del">
          <ac:chgData name="TURNER, Emily (NHS WEST YORKSHIRE ICB - 15F)" userId="6f692ab7-5f50-48b4-9f93-f6491c8736ef" providerId="ADAL" clId="{00CACBC6-9466-4C99-9AEA-F64958189845}" dt="2023-09-29T14:20:01.140" v="4316"/>
          <ac:graphicFrameMkLst>
            <pc:docMk/>
            <pc:sldMk cId="1405112881" sldId="2145708162"/>
            <ac:graphicFrameMk id="5" creationId="{81354B01-D2AD-1E39-2E31-C6705DDD8C07}"/>
          </ac:graphicFrameMkLst>
        </pc:graphicFrameChg>
        <pc:graphicFrameChg chg="add mod">
          <ac:chgData name="TURNER, Emily (NHS WEST YORKSHIRE ICB - 15F)" userId="6f692ab7-5f50-48b4-9f93-f6491c8736ef" providerId="ADAL" clId="{00CACBC6-9466-4C99-9AEA-F64958189845}" dt="2023-09-29T14:30:29.040" v="4780" actId="1076"/>
          <ac:graphicFrameMkLst>
            <pc:docMk/>
            <pc:sldMk cId="1405112881" sldId="2145708162"/>
            <ac:graphicFrameMk id="7" creationId="{77AD6535-56EE-412E-4DA9-E43BECE329E7}"/>
          </ac:graphicFrameMkLst>
        </pc:graphicFrameChg>
        <pc:graphicFrameChg chg="add mod">
          <ac:chgData name="TURNER, Emily (NHS WEST YORKSHIRE ICB - 15F)" userId="6f692ab7-5f50-48b4-9f93-f6491c8736ef" providerId="ADAL" clId="{00CACBC6-9466-4C99-9AEA-F64958189845}" dt="2023-10-03T09:28:48.422" v="5377" actId="1076"/>
          <ac:graphicFrameMkLst>
            <pc:docMk/>
            <pc:sldMk cId="1405112881" sldId="2145708162"/>
            <ac:graphicFrameMk id="9" creationId="{A0B65A20-AE5B-6312-A494-4F9CA22844CD}"/>
          </ac:graphicFrameMkLst>
        </pc:graphicFrameChg>
      </pc:sldChg>
      <pc:sldChg chg="addSp delSp modSp new mod setBg">
        <pc:chgData name="TURNER, Emily (NHS WEST YORKSHIRE ICB - 15F)" userId="6f692ab7-5f50-48b4-9f93-f6491c8736ef" providerId="ADAL" clId="{00CACBC6-9466-4C99-9AEA-F64958189845}" dt="2023-09-29T14:31:26.226" v="4797" actId="207"/>
        <pc:sldMkLst>
          <pc:docMk/>
          <pc:sldMk cId="4122294414" sldId="2145708163"/>
        </pc:sldMkLst>
        <pc:spChg chg="mod">
          <ac:chgData name="TURNER, Emily (NHS WEST YORKSHIRE ICB - 15F)" userId="6f692ab7-5f50-48b4-9f93-f6491c8736ef" providerId="ADAL" clId="{00CACBC6-9466-4C99-9AEA-F64958189845}" dt="2023-09-29T14:31:17.778" v="4796" actId="26606"/>
          <ac:spMkLst>
            <pc:docMk/>
            <pc:sldMk cId="4122294414" sldId="2145708163"/>
            <ac:spMk id="2" creationId="{CD14834D-DCE2-2B6D-1196-D994E69E7605}"/>
          </ac:spMkLst>
        </pc:spChg>
        <pc:spChg chg="del">
          <ac:chgData name="TURNER, Emily (NHS WEST YORKSHIRE ICB - 15F)" userId="6f692ab7-5f50-48b4-9f93-f6491c8736ef" providerId="ADAL" clId="{00CACBC6-9466-4C99-9AEA-F64958189845}" dt="2023-09-29T14:31:01.006" v="4793" actId="931"/>
          <ac:spMkLst>
            <pc:docMk/>
            <pc:sldMk cId="4122294414" sldId="2145708163"/>
            <ac:spMk id="3" creationId="{0DF41680-1296-17CA-B03A-D8C2A15D4CC0}"/>
          </ac:spMkLst>
        </pc:spChg>
        <pc:spChg chg="add del">
          <ac:chgData name="TURNER, Emily (NHS WEST YORKSHIRE ICB - 15F)" userId="6f692ab7-5f50-48b4-9f93-f6491c8736ef" providerId="ADAL" clId="{00CACBC6-9466-4C99-9AEA-F64958189845}" dt="2023-09-29T14:31:17.771" v="4795" actId="26606"/>
          <ac:spMkLst>
            <pc:docMk/>
            <pc:sldMk cId="4122294414" sldId="2145708163"/>
            <ac:spMk id="9" creationId="{35C367CA-79DA-B513-D435-46BB76D6154F}"/>
          </ac:spMkLst>
        </pc:spChg>
        <pc:spChg chg="add">
          <ac:chgData name="TURNER, Emily (NHS WEST YORKSHIRE ICB - 15F)" userId="6f692ab7-5f50-48b4-9f93-f6491c8736ef" providerId="ADAL" clId="{00CACBC6-9466-4C99-9AEA-F64958189845}" dt="2023-09-29T14:31:17.778" v="4796" actId="26606"/>
          <ac:spMkLst>
            <pc:docMk/>
            <pc:sldMk cId="4122294414" sldId="2145708163"/>
            <ac:spMk id="10" creationId="{65219498-D544-41AC-98FE-8F956EF66A62}"/>
          </ac:spMkLst>
        </pc:spChg>
        <pc:spChg chg="add del">
          <ac:chgData name="TURNER, Emily (NHS WEST YORKSHIRE ICB - 15F)" userId="6f692ab7-5f50-48b4-9f93-f6491c8736ef" providerId="ADAL" clId="{00CACBC6-9466-4C99-9AEA-F64958189845}" dt="2023-09-29T14:31:17.771" v="4795" actId="26606"/>
          <ac:spMkLst>
            <pc:docMk/>
            <pc:sldMk cId="4122294414" sldId="2145708163"/>
            <ac:spMk id="12" creationId="{D1942232-83D0-49E2-AF9B-1F97E3C1EF8E}"/>
          </ac:spMkLst>
        </pc:spChg>
        <pc:spChg chg="add del">
          <ac:chgData name="TURNER, Emily (NHS WEST YORKSHIRE ICB - 15F)" userId="6f692ab7-5f50-48b4-9f93-f6491c8736ef" providerId="ADAL" clId="{00CACBC6-9466-4C99-9AEA-F64958189845}" dt="2023-09-29T14:31:17.771" v="4795" actId="26606"/>
          <ac:spMkLst>
            <pc:docMk/>
            <pc:sldMk cId="4122294414" sldId="2145708163"/>
            <ac:spMk id="14" creationId="{E9E70D72-6E23-4015-A4A6-85C120C19167}"/>
          </ac:spMkLst>
        </pc:spChg>
        <pc:spChg chg="add">
          <ac:chgData name="TURNER, Emily (NHS WEST YORKSHIRE ICB - 15F)" userId="6f692ab7-5f50-48b4-9f93-f6491c8736ef" providerId="ADAL" clId="{00CACBC6-9466-4C99-9AEA-F64958189845}" dt="2023-09-29T14:31:17.778" v="4796" actId="26606"/>
          <ac:spMkLst>
            <pc:docMk/>
            <pc:sldMk cId="4122294414" sldId="2145708163"/>
            <ac:spMk id="28" creationId="{F500DBFC-17A9-4E0A-AEE2-A49F9AEEF0FD}"/>
          </ac:spMkLst>
        </pc:spChg>
        <pc:grpChg chg="add del">
          <ac:chgData name="TURNER, Emily (NHS WEST YORKSHIRE ICB - 15F)" userId="6f692ab7-5f50-48b4-9f93-f6491c8736ef" providerId="ADAL" clId="{00CACBC6-9466-4C99-9AEA-F64958189845}" dt="2023-09-29T14:31:17.771" v="4795" actId="26606"/>
          <ac:grpSpMkLst>
            <pc:docMk/>
            <pc:sldMk cId="4122294414" sldId="2145708163"/>
            <ac:grpSpMk id="16" creationId="{C28A977F-B603-4D81-B0FC-C8DE048A7931}"/>
          </ac:grpSpMkLst>
        </pc:grpChg>
        <pc:grpChg chg="add del">
          <ac:chgData name="TURNER, Emily (NHS WEST YORKSHIRE ICB - 15F)" userId="6f692ab7-5f50-48b4-9f93-f6491c8736ef" providerId="ADAL" clId="{00CACBC6-9466-4C99-9AEA-F64958189845}" dt="2023-09-29T14:31:17.771" v="4795" actId="26606"/>
          <ac:grpSpMkLst>
            <pc:docMk/>
            <pc:sldMk cId="4122294414" sldId="2145708163"/>
            <ac:grpSpMk id="22" creationId="{C78D9229-E61D-4FEE-8321-2F8B64A8CADF}"/>
          </ac:grpSpMkLst>
        </pc:grpChg>
        <pc:grpChg chg="add">
          <ac:chgData name="TURNER, Emily (NHS WEST YORKSHIRE ICB - 15F)" userId="6f692ab7-5f50-48b4-9f93-f6491c8736ef" providerId="ADAL" clId="{00CACBC6-9466-4C99-9AEA-F64958189845}" dt="2023-09-29T14:31:17.778" v="4796" actId="26606"/>
          <ac:grpSpMkLst>
            <pc:docMk/>
            <pc:sldMk cId="4122294414" sldId="2145708163"/>
            <ac:grpSpMk id="29" creationId="{D74613BB-817C-4C4F-8A24-4936F2F064C0}"/>
          </ac:grpSpMkLst>
        </pc:grpChg>
        <pc:picChg chg="add mod">
          <ac:chgData name="TURNER, Emily (NHS WEST YORKSHIRE ICB - 15F)" userId="6f692ab7-5f50-48b4-9f93-f6491c8736ef" providerId="ADAL" clId="{00CACBC6-9466-4C99-9AEA-F64958189845}" dt="2023-09-29T14:31:26.226" v="4797" actId="207"/>
          <ac:picMkLst>
            <pc:docMk/>
            <pc:sldMk cId="4122294414" sldId="2145708163"/>
            <ac:picMk id="5" creationId="{ACE1FC9B-2F8F-BDA5-18A4-B1678926FB47}"/>
          </ac:picMkLst>
        </pc:picChg>
      </pc:sldChg>
      <pc:sldChg chg="addSp delSp modSp new mod setBg">
        <pc:chgData name="TURNER, Emily (NHS WEST YORKSHIRE ICB - 15F)" userId="6f692ab7-5f50-48b4-9f93-f6491c8736ef" providerId="ADAL" clId="{00CACBC6-9466-4C99-9AEA-F64958189845}" dt="2023-10-03T07:09:25.531" v="5276" actId="26606"/>
        <pc:sldMkLst>
          <pc:docMk/>
          <pc:sldMk cId="3044188901" sldId="2145708164"/>
        </pc:sldMkLst>
        <pc:spChg chg="mod">
          <ac:chgData name="TURNER, Emily (NHS WEST YORKSHIRE ICB - 15F)" userId="6f692ab7-5f50-48b4-9f93-f6491c8736ef" providerId="ADAL" clId="{00CACBC6-9466-4C99-9AEA-F64958189845}" dt="2023-10-03T07:09:25.531" v="5276" actId="26606"/>
          <ac:spMkLst>
            <pc:docMk/>
            <pc:sldMk cId="3044188901" sldId="2145708164"/>
            <ac:spMk id="2" creationId="{3A59D294-4EF5-9C04-5053-886112E41AA4}"/>
          </ac:spMkLst>
        </pc:spChg>
        <pc:spChg chg="del mod">
          <ac:chgData name="TURNER, Emily (NHS WEST YORKSHIRE ICB - 15F)" userId="6f692ab7-5f50-48b4-9f93-f6491c8736ef" providerId="ADAL" clId="{00CACBC6-9466-4C99-9AEA-F64958189845}" dt="2023-10-03T07:09:25.531" v="5276" actId="26606"/>
          <ac:spMkLst>
            <pc:docMk/>
            <pc:sldMk cId="3044188901" sldId="2145708164"/>
            <ac:spMk id="3" creationId="{0602E9F3-C796-64CD-7BF4-21A1A62EADB4}"/>
          </ac:spMkLst>
        </pc:spChg>
        <pc:spChg chg="add">
          <ac:chgData name="TURNER, Emily (NHS WEST YORKSHIRE ICB - 15F)" userId="6f692ab7-5f50-48b4-9f93-f6491c8736ef" providerId="ADAL" clId="{00CACBC6-9466-4C99-9AEA-F64958189845}" dt="2023-10-03T07:09:25.531" v="5276" actId="26606"/>
          <ac:spMkLst>
            <pc:docMk/>
            <pc:sldMk cId="3044188901" sldId="2145708164"/>
            <ac:spMk id="9" creationId="{7517A47C-B2E5-4B79-8061-D74B1311AF6E}"/>
          </ac:spMkLst>
        </pc:spChg>
        <pc:spChg chg="add">
          <ac:chgData name="TURNER, Emily (NHS WEST YORKSHIRE ICB - 15F)" userId="6f692ab7-5f50-48b4-9f93-f6491c8736ef" providerId="ADAL" clId="{00CACBC6-9466-4C99-9AEA-F64958189845}" dt="2023-10-03T07:09:25.531" v="5276" actId="26606"/>
          <ac:spMkLst>
            <pc:docMk/>
            <pc:sldMk cId="3044188901" sldId="2145708164"/>
            <ac:spMk id="11" creationId="{C505E780-2083-4CB5-A42A-5E0E2908ECC3}"/>
          </ac:spMkLst>
        </pc:spChg>
        <pc:spChg chg="add">
          <ac:chgData name="TURNER, Emily (NHS WEST YORKSHIRE ICB - 15F)" userId="6f692ab7-5f50-48b4-9f93-f6491c8736ef" providerId="ADAL" clId="{00CACBC6-9466-4C99-9AEA-F64958189845}" dt="2023-10-03T07:09:25.531" v="5276" actId="26606"/>
          <ac:spMkLst>
            <pc:docMk/>
            <pc:sldMk cId="3044188901" sldId="2145708164"/>
            <ac:spMk id="13" creationId="{D2C0AE1C-0118-41AE-8A10-7CDCBF10E96F}"/>
          </ac:spMkLst>
        </pc:spChg>
        <pc:spChg chg="add">
          <ac:chgData name="TURNER, Emily (NHS WEST YORKSHIRE ICB - 15F)" userId="6f692ab7-5f50-48b4-9f93-f6491c8736ef" providerId="ADAL" clId="{00CACBC6-9466-4C99-9AEA-F64958189845}" dt="2023-10-03T07:09:25.531" v="5276" actId="26606"/>
          <ac:spMkLst>
            <pc:docMk/>
            <pc:sldMk cId="3044188901" sldId="2145708164"/>
            <ac:spMk id="15" creationId="{463EEC44-1BA3-44ED-81FC-A644B04B2A44}"/>
          </ac:spMkLst>
        </pc:spChg>
        <pc:graphicFrameChg chg="add">
          <ac:chgData name="TURNER, Emily (NHS WEST YORKSHIRE ICB - 15F)" userId="6f692ab7-5f50-48b4-9f93-f6491c8736ef" providerId="ADAL" clId="{00CACBC6-9466-4C99-9AEA-F64958189845}" dt="2023-10-03T07:09:25.531" v="5276" actId="26606"/>
          <ac:graphicFrameMkLst>
            <pc:docMk/>
            <pc:sldMk cId="3044188901" sldId="2145708164"/>
            <ac:graphicFrameMk id="5" creationId="{41F27DA3-773E-732E-B9A3-21215C44935E}"/>
          </ac:graphicFrameMkLst>
        </pc:graphicFrameChg>
      </pc:sldChg>
      <pc:sldChg chg="modSp add mod">
        <pc:chgData name="TURNER, Emily (NHS WEST YORKSHIRE ICB - 15F)" userId="6f692ab7-5f50-48b4-9f93-f6491c8736ef" providerId="ADAL" clId="{00CACBC6-9466-4C99-9AEA-F64958189845}" dt="2023-10-03T07:09:14.897" v="5275" actId="20577"/>
        <pc:sldMkLst>
          <pc:docMk/>
          <pc:sldMk cId="581047632" sldId="2145708165"/>
        </pc:sldMkLst>
        <pc:spChg chg="mod">
          <ac:chgData name="TURNER, Emily (NHS WEST YORKSHIRE ICB - 15F)" userId="6f692ab7-5f50-48b4-9f93-f6491c8736ef" providerId="ADAL" clId="{00CACBC6-9466-4C99-9AEA-F64958189845}" dt="2023-10-03T07:09:14.897" v="5275" actId="20577"/>
          <ac:spMkLst>
            <pc:docMk/>
            <pc:sldMk cId="581047632" sldId="2145708165"/>
            <ac:spMk id="3" creationId="{3F656203-4B27-2B78-1194-7B10974CB4FE}"/>
          </ac:spMkLst>
        </pc:spChg>
        <pc:spChg chg="mod">
          <ac:chgData name="TURNER, Emily (NHS WEST YORKSHIRE ICB - 15F)" userId="6f692ab7-5f50-48b4-9f93-f6491c8736ef" providerId="ADAL" clId="{00CACBC6-9466-4C99-9AEA-F64958189845}" dt="2023-10-03T07:08:45.700" v="5239" actId="20577"/>
          <ac:spMkLst>
            <pc:docMk/>
            <pc:sldMk cId="581047632" sldId="2145708165"/>
            <ac:spMk id="4" creationId="{C2F8DF22-C393-B36D-9D68-3C5B5FD63BBC}"/>
          </ac:spMkLst>
        </pc:spChg>
      </pc:sldChg>
      <pc:sldChg chg="new del">
        <pc:chgData name="TURNER, Emily (NHS WEST YORKSHIRE ICB - 15F)" userId="6f692ab7-5f50-48b4-9f93-f6491c8736ef" providerId="ADAL" clId="{00CACBC6-9466-4C99-9AEA-F64958189845}" dt="2023-10-03T07:07:20.114" v="5097" actId="680"/>
        <pc:sldMkLst>
          <pc:docMk/>
          <pc:sldMk cId="808917013" sldId="2145708165"/>
        </pc:sldMkLst>
      </pc:sldChg>
      <pc:sldChg chg="modSp add del mod">
        <pc:chgData name="TURNER, Emily (NHS WEST YORKSHIRE ICB - 15F)" userId="6f692ab7-5f50-48b4-9f93-f6491c8736ef" providerId="ADAL" clId="{00CACBC6-9466-4C99-9AEA-F64958189845}" dt="2023-10-03T07:11:22.980" v="5284" actId="207"/>
        <pc:sldMkLst>
          <pc:docMk/>
          <pc:sldMk cId="1298421272" sldId="2145708166"/>
        </pc:sldMkLst>
        <pc:spChg chg="mod">
          <ac:chgData name="TURNER, Emily (NHS WEST YORKSHIRE ICB - 15F)" userId="6f692ab7-5f50-48b4-9f93-f6491c8736ef" providerId="ADAL" clId="{00CACBC6-9466-4C99-9AEA-F64958189845}" dt="2023-10-03T07:10:57.499" v="5283" actId="27636"/>
          <ac:spMkLst>
            <pc:docMk/>
            <pc:sldMk cId="1298421272" sldId="2145708166"/>
            <ac:spMk id="3" creationId="{1D5070AF-3E20-E67B-F323-39F7BDEA1D58}"/>
          </ac:spMkLst>
        </pc:spChg>
        <pc:spChg chg="mod">
          <ac:chgData name="TURNER, Emily (NHS WEST YORKSHIRE ICB - 15F)" userId="6f692ab7-5f50-48b4-9f93-f6491c8736ef" providerId="ADAL" clId="{00CACBC6-9466-4C99-9AEA-F64958189845}" dt="2023-10-03T07:11:22.980" v="5284" actId="207"/>
          <ac:spMkLst>
            <pc:docMk/>
            <pc:sldMk cId="1298421272" sldId="2145708166"/>
            <ac:spMk id="4" creationId="{5B5EB3EF-DED0-1AEA-BF6C-43E97F85BAFF}"/>
          </ac:spMkLst>
        </pc:spChg>
      </pc:sldChg>
      <pc:sldChg chg="addSp delSp modSp add mod setBg delDesignElem">
        <pc:chgData name="TURNER, Emily (NHS WEST YORKSHIRE ICB - 15F)" userId="6f692ab7-5f50-48b4-9f93-f6491c8736ef" providerId="ADAL" clId="{00CACBC6-9466-4C99-9AEA-F64958189845}" dt="2023-10-03T09:57:28.303" v="5723"/>
        <pc:sldMkLst>
          <pc:docMk/>
          <pc:sldMk cId="700981116" sldId="2145708167"/>
        </pc:sldMkLst>
        <pc:spChg chg="del mod">
          <ac:chgData name="TURNER, Emily (NHS WEST YORKSHIRE ICB - 15F)" userId="6f692ab7-5f50-48b4-9f93-f6491c8736ef" providerId="ADAL" clId="{00CACBC6-9466-4C99-9AEA-F64958189845}" dt="2023-10-03T09:54:49.902" v="5717" actId="478"/>
          <ac:spMkLst>
            <pc:docMk/>
            <pc:sldMk cId="700981116" sldId="2145708167"/>
            <ac:spMk id="2" creationId="{FC07E656-26EB-D91E-A7AD-D108CB4D8847}"/>
          </ac:spMkLst>
        </pc:spChg>
        <pc:spChg chg="del">
          <ac:chgData name="TURNER, Emily (NHS WEST YORKSHIRE ICB - 15F)" userId="6f692ab7-5f50-48b4-9f93-f6491c8736ef" providerId="ADAL" clId="{00CACBC6-9466-4C99-9AEA-F64958189845}" dt="2023-10-03T09:29:59.744" v="5406" actId="478"/>
          <ac:spMkLst>
            <pc:docMk/>
            <pc:sldMk cId="700981116" sldId="2145708167"/>
            <ac:spMk id="3" creationId="{06CE3768-F74F-70B2-B88B-8A2E7D28B11C}"/>
          </ac:spMkLst>
        </pc:spChg>
        <pc:spChg chg="add del mod">
          <ac:chgData name="TURNER, Emily (NHS WEST YORKSHIRE ICB - 15F)" userId="6f692ab7-5f50-48b4-9f93-f6491c8736ef" providerId="ADAL" clId="{00CACBC6-9466-4C99-9AEA-F64958189845}" dt="2023-10-03T09:30:02.101" v="5407" actId="478"/>
          <ac:spMkLst>
            <pc:docMk/>
            <pc:sldMk cId="700981116" sldId="2145708167"/>
            <ac:spMk id="6" creationId="{E2F85626-3958-9415-2B1B-C4764EF04AA4}"/>
          </ac:spMkLst>
        </pc:spChg>
        <pc:spChg chg="add del mod">
          <ac:chgData name="TURNER, Emily (NHS WEST YORKSHIRE ICB - 15F)" userId="6f692ab7-5f50-48b4-9f93-f6491c8736ef" providerId="ADAL" clId="{00CACBC6-9466-4C99-9AEA-F64958189845}" dt="2023-10-03T09:32:24.342" v="5411" actId="478"/>
          <ac:spMkLst>
            <pc:docMk/>
            <pc:sldMk cId="700981116" sldId="2145708167"/>
            <ac:spMk id="7" creationId="{618CBFFC-0D2D-9988-ABF3-88F0610A89D3}"/>
          </ac:spMkLst>
        </pc:spChg>
        <pc:spChg chg="add del mod">
          <ac:chgData name="TURNER, Emily (NHS WEST YORKSHIRE ICB - 15F)" userId="6f692ab7-5f50-48b4-9f93-f6491c8736ef" providerId="ADAL" clId="{00CACBC6-9466-4C99-9AEA-F64958189845}" dt="2023-10-03T09:54:51.938" v="5719" actId="478"/>
          <ac:spMkLst>
            <pc:docMk/>
            <pc:sldMk cId="700981116" sldId="2145708167"/>
            <ac:spMk id="9" creationId="{4549D06C-8C4D-AB83-2587-050B29A87C66}"/>
          </ac:spMkLst>
        </pc:spChg>
        <pc:spChg chg="del">
          <ac:chgData name="TURNER, Emily (NHS WEST YORKSHIRE ICB - 15F)" userId="6f692ab7-5f50-48b4-9f93-f6491c8736ef" providerId="ADAL" clId="{00CACBC6-9466-4C99-9AEA-F64958189845}" dt="2023-10-03T09:29:29.604" v="5382"/>
          <ac:spMkLst>
            <pc:docMk/>
            <pc:sldMk cId="700981116" sldId="2145708167"/>
            <ac:spMk id="10" creationId="{B6FACB3C-9069-4791-BC5C-0DB7CD19B853}"/>
          </ac:spMkLst>
        </pc:spChg>
        <pc:spChg chg="del">
          <ac:chgData name="TURNER, Emily (NHS WEST YORKSHIRE ICB - 15F)" userId="6f692ab7-5f50-48b4-9f93-f6491c8736ef" providerId="ADAL" clId="{00CACBC6-9466-4C99-9AEA-F64958189845}" dt="2023-10-03T09:29:29.604" v="5382"/>
          <ac:spMkLst>
            <pc:docMk/>
            <pc:sldMk cId="700981116" sldId="2145708167"/>
            <ac:spMk id="12" creationId="{71F2038E-D777-4B76-81DD-DD13EE91B9DD}"/>
          </ac:spMkLst>
        </pc:spChg>
        <pc:grpChg chg="del">
          <ac:chgData name="TURNER, Emily (NHS WEST YORKSHIRE ICB - 15F)" userId="6f692ab7-5f50-48b4-9f93-f6491c8736ef" providerId="ADAL" clId="{00CACBC6-9466-4C99-9AEA-F64958189845}" dt="2023-10-03T09:29:29.604" v="5382"/>
          <ac:grpSpMkLst>
            <pc:docMk/>
            <pc:sldMk cId="700981116" sldId="2145708167"/>
            <ac:grpSpMk id="14" creationId="{DD354807-230F-4402-B1B9-F733A8F1F190}"/>
          </ac:grpSpMkLst>
        </pc:grpChg>
        <pc:picChg chg="del mod">
          <ac:chgData name="TURNER, Emily (NHS WEST YORKSHIRE ICB - 15F)" userId="6f692ab7-5f50-48b4-9f93-f6491c8736ef" providerId="ADAL" clId="{00CACBC6-9466-4C99-9AEA-F64958189845}" dt="2023-10-03T09:54:50.650" v="5718" actId="478"/>
          <ac:picMkLst>
            <pc:docMk/>
            <pc:sldMk cId="700981116" sldId="2145708167"/>
            <ac:picMk id="5" creationId="{33A09A21-C01F-84EC-02F9-0BCAF825DFC4}"/>
          </ac:picMkLst>
        </pc:picChg>
        <pc:picChg chg="add mod">
          <ac:chgData name="TURNER, Emily (NHS WEST YORKSHIRE ICB - 15F)" userId="6f692ab7-5f50-48b4-9f93-f6491c8736ef" providerId="ADAL" clId="{00CACBC6-9466-4C99-9AEA-F64958189845}" dt="2023-10-03T09:57:28.303" v="5723"/>
          <ac:picMkLst>
            <pc:docMk/>
            <pc:sldMk cId="700981116" sldId="2145708167"/>
            <ac:picMk id="13" creationId="{C77F0B78-9DD8-23BD-46E6-57FE9B636802}"/>
          </ac:picMkLst>
        </pc:picChg>
      </pc:sldChg>
      <pc:sldChg chg="new del">
        <pc:chgData name="TURNER, Emily (NHS WEST YORKSHIRE ICB - 15F)" userId="6f692ab7-5f50-48b4-9f93-f6491c8736ef" providerId="ADAL" clId="{00CACBC6-9466-4C99-9AEA-F64958189845}" dt="2023-10-03T09:29:16.485" v="5380" actId="2696"/>
        <pc:sldMkLst>
          <pc:docMk/>
          <pc:sldMk cId="2248871073" sldId="2145708167"/>
        </pc:sldMkLst>
      </pc:sldChg>
      <pc:sldChg chg="addSp modSp new mod">
        <pc:chgData name="TURNER, Emily (NHS WEST YORKSHIRE ICB - 15F)" userId="6f692ab7-5f50-48b4-9f93-f6491c8736ef" providerId="ADAL" clId="{00CACBC6-9466-4C99-9AEA-F64958189845}" dt="2023-10-03T09:42:37.957" v="5416"/>
        <pc:sldMkLst>
          <pc:docMk/>
          <pc:sldMk cId="3812589375" sldId="2145708168"/>
        </pc:sldMkLst>
        <pc:picChg chg="add mod">
          <ac:chgData name="TURNER, Emily (NHS WEST YORKSHIRE ICB - 15F)" userId="6f692ab7-5f50-48b4-9f93-f6491c8736ef" providerId="ADAL" clId="{00CACBC6-9466-4C99-9AEA-F64958189845}" dt="2023-10-03T09:42:37.957" v="5416"/>
          <ac:picMkLst>
            <pc:docMk/>
            <pc:sldMk cId="3812589375" sldId="2145708168"/>
            <ac:picMk id="5" creationId="{4D8DC38E-67EF-D83F-25EF-D02FCD43387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hs-my.sharepoint.com/personal/emily_turner1_nhs_net/Documents/WY%20Clinical%20Lead/Calderdale/Calderdale%20hypertension%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hs-my.sharepoint.com/personal/emily_turner1_nhs_net/Documents/WY%20Clinical%20Lead/Calderdale/Calderdale%20hypertension%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wdpct-san.xthis.nhs.uk\WakefieldCCG\WY&amp;H%20Partnership\Clinical%20&amp;%20Professional%20Directorate\Community%20Pharmacy%20Clinical%20Lead\Services\BP%20Check\Data\Pharmacy_Activity_data_May2023%20RB%20data%20analysis%20per%20place%20of%20CP.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dirty="0"/>
              <a:t>Hypertension treatment to target by Place (Mar 23)</a:t>
            </a:r>
          </a:p>
        </c:rich>
      </c:tx>
      <c:layout>
        <c:manualLayout>
          <c:xMode val="edge"/>
          <c:yMode val="edge"/>
          <c:x val="0.2730800439160791"/>
          <c:y val="2.47568540666300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lumMod val="20000"/>
                <a:lumOff val="80000"/>
              </a:schemeClr>
            </a:solidFill>
            <a:ln>
              <a:noFill/>
            </a:ln>
            <a:effectLst/>
          </c:spPr>
          <c:invertIfNegative val="0"/>
          <c:dPt>
            <c:idx val="4"/>
            <c:invertIfNegative val="0"/>
            <c:bubble3D val="0"/>
            <c:spPr>
              <a:solidFill>
                <a:schemeClr val="accent1">
                  <a:lumMod val="50000"/>
                </a:schemeClr>
              </a:solidFill>
              <a:ln>
                <a:noFill/>
              </a:ln>
              <a:effectLst/>
            </c:spPr>
            <c:extLst>
              <c:ext xmlns:c16="http://schemas.microsoft.com/office/drawing/2014/chart" uri="{C3380CC4-5D6E-409C-BE32-E72D297353CC}">
                <c16:uniqueId val="{00000001-BDC1-4620-B3D9-C98181EE9A85}"/>
              </c:ext>
            </c:extLst>
          </c:dPt>
          <c:cat>
            <c:strRef>
              <c:f>Sheet1!$A$7:$A$13</c:f>
              <c:strCache>
                <c:ptCount val="7"/>
                <c:pt idx="0">
                  <c:v>Kirklees</c:v>
                </c:pt>
                <c:pt idx="1">
                  <c:v>Leeds </c:v>
                </c:pt>
                <c:pt idx="2">
                  <c:v>Bradford</c:v>
                </c:pt>
                <c:pt idx="3">
                  <c:v>Wakefield </c:v>
                </c:pt>
                <c:pt idx="4">
                  <c:v>Calderdale</c:v>
                </c:pt>
                <c:pt idx="5">
                  <c:v>West Yorkshire</c:v>
                </c:pt>
                <c:pt idx="6">
                  <c:v>England</c:v>
                </c:pt>
              </c:strCache>
            </c:strRef>
          </c:cat>
          <c:val>
            <c:numRef>
              <c:f>Sheet1!$B$7:$B$13</c:f>
              <c:numCache>
                <c:formatCode>0.00%</c:formatCode>
                <c:ptCount val="7"/>
                <c:pt idx="0">
                  <c:v>0.72199999999999998</c:v>
                </c:pt>
                <c:pt idx="1">
                  <c:v>0.70199999999999996</c:v>
                </c:pt>
                <c:pt idx="2">
                  <c:v>0.69</c:v>
                </c:pt>
                <c:pt idx="3">
                  <c:v>0.69299999999999995</c:v>
                </c:pt>
                <c:pt idx="4">
                  <c:v>0.64800000000000002</c:v>
                </c:pt>
                <c:pt idx="5">
                  <c:v>0.69699999999999995</c:v>
                </c:pt>
                <c:pt idx="6">
                  <c:v>0.68149999999999999</c:v>
                </c:pt>
              </c:numCache>
            </c:numRef>
          </c:val>
          <c:extLst>
            <c:ext xmlns:c16="http://schemas.microsoft.com/office/drawing/2014/chart" uri="{C3380CC4-5D6E-409C-BE32-E72D297353CC}">
              <c16:uniqueId val="{00000002-BDC1-4620-B3D9-C98181EE9A85}"/>
            </c:ext>
          </c:extLst>
        </c:ser>
        <c:dLbls>
          <c:showLegendKey val="0"/>
          <c:showVal val="0"/>
          <c:showCatName val="0"/>
          <c:showSerName val="0"/>
          <c:showPercent val="0"/>
          <c:showBubbleSize val="0"/>
        </c:dLbls>
        <c:gapWidth val="219"/>
        <c:overlap val="-27"/>
        <c:axId val="1602812480"/>
        <c:axId val="1602812896"/>
      </c:barChart>
      <c:catAx>
        <c:axId val="160281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602812896"/>
        <c:crosses val="autoZero"/>
        <c:auto val="1"/>
        <c:lblAlgn val="ctr"/>
        <c:lblOffset val="100"/>
        <c:noMultiLvlLbl val="0"/>
      </c:catAx>
      <c:valAx>
        <c:axId val="16028128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02812480"/>
        <c:crosses val="autoZero"/>
        <c:crossBetween val="between"/>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dirty="0"/>
              <a:t>Calderdale hypertension treatment to target by PCN (Mar</a:t>
            </a:r>
            <a:r>
              <a:rPr lang="en-GB" sz="2400" baseline="0" dirty="0"/>
              <a:t> 23</a:t>
            </a:r>
            <a:r>
              <a:rPr lang="en-GB" sz="2400" dirty="0"/>
              <a: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lumMod val="50000"/>
              </a:schemeClr>
            </a:solidFill>
            <a:ln>
              <a:noFill/>
            </a:ln>
            <a:effectLst/>
          </c:spPr>
          <c:invertIfNegative val="0"/>
          <c:cat>
            <c:strRef>
              <c:f>Sheet1!$A$1:$A$5</c:f>
              <c:strCache>
                <c:ptCount val="5"/>
                <c:pt idx="0">
                  <c:v>Calder and Ryburn PCN</c:v>
                </c:pt>
                <c:pt idx="1">
                  <c:v>North halifax PCN</c:v>
                </c:pt>
                <c:pt idx="2">
                  <c:v>Upper Calder Valley PCN</c:v>
                </c:pt>
                <c:pt idx="3">
                  <c:v>Lower Valley PCN</c:v>
                </c:pt>
                <c:pt idx="4">
                  <c:v>Central Halifax PCN</c:v>
                </c:pt>
              </c:strCache>
            </c:strRef>
          </c:cat>
          <c:val>
            <c:numRef>
              <c:f>Sheet1!$B$1:$B$5</c:f>
              <c:numCache>
                <c:formatCode>0.00%</c:formatCode>
                <c:ptCount val="5"/>
                <c:pt idx="0">
                  <c:v>0.69369999999999998</c:v>
                </c:pt>
                <c:pt idx="1">
                  <c:v>0.67230000000000001</c:v>
                </c:pt>
                <c:pt idx="2">
                  <c:v>0.63680000000000003</c:v>
                </c:pt>
                <c:pt idx="3">
                  <c:v>0.59589999999999999</c:v>
                </c:pt>
                <c:pt idx="4">
                  <c:v>0.61799999999999999</c:v>
                </c:pt>
              </c:numCache>
            </c:numRef>
          </c:val>
          <c:extLst>
            <c:ext xmlns:c16="http://schemas.microsoft.com/office/drawing/2014/chart" uri="{C3380CC4-5D6E-409C-BE32-E72D297353CC}">
              <c16:uniqueId val="{00000000-B535-424F-A12E-798AB45ED018}"/>
            </c:ext>
          </c:extLst>
        </c:ser>
        <c:dLbls>
          <c:showLegendKey val="0"/>
          <c:showVal val="0"/>
          <c:showCatName val="0"/>
          <c:showSerName val="0"/>
          <c:showPercent val="0"/>
          <c:showBubbleSize val="0"/>
        </c:dLbls>
        <c:gapWidth val="219"/>
        <c:overlap val="-27"/>
        <c:axId val="1602812480"/>
        <c:axId val="1602812896"/>
      </c:barChart>
      <c:catAx>
        <c:axId val="160281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02812896"/>
        <c:crosses val="autoZero"/>
        <c:auto val="1"/>
        <c:lblAlgn val="ctr"/>
        <c:lblOffset val="100"/>
        <c:noMultiLvlLbl val="0"/>
      </c:catAx>
      <c:valAx>
        <c:axId val="16028128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02812480"/>
        <c:crosses val="autoZero"/>
        <c:crossBetween val="between"/>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BP Check patients minus checks from DSP and pharmacies known</a:t>
            </a:r>
            <a:r>
              <a:rPr lang="en-US" sz="1800" baseline="0"/>
              <a:t> to be providing significant out </a:t>
            </a:r>
            <a:r>
              <a:rPr lang="en-US" sz="1800"/>
              <a:t>of area (this will underestimate checks in WY)</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'Charts and summary'!$A$92</c:f>
              <c:strCache>
                <c:ptCount val="1"/>
                <c:pt idx="0">
                  <c:v>CALDERDALE</c:v>
                </c:pt>
              </c:strCache>
            </c:strRef>
          </c:tx>
          <c:spPr>
            <a:ln w="57150" cap="rnd">
              <a:solidFill>
                <a:schemeClr val="accent1"/>
              </a:solidFill>
              <a:round/>
            </a:ln>
            <a:effectLst/>
          </c:spPr>
          <c:marker>
            <c:symbol val="none"/>
          </c:marker>
          <c:cat>
            <c:numRef>
              <c:f>'Charts and summary'!$B$91:$S$91</c:f>
              <c:numCache>
                <c:formatCode>mmm\-yy</c:formatCode>
                <c:ptCount val="18"/>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pt idx="16">
                  <c:v>44958</c:v>
                </c:pt>
                <c:pt idx="17">
                  <c:v>44986</c:v>
                </c:pt>
              </c:numCache>
            </c:numRef>
          </c:cat>
          <c:val>
            <c:numRef>
              <c:f>'Charts and summary'!$B$92:$S$92</c:f>
              <c:numCache>
                <c:formatCode>General</c:formatCode>
                <c:ptCount val="18"/>
                <c:pt idx="0">
                  <c:v>4</c:v>
                </c:pt>
                <c:pt idx="1">
                  <c:v>24</c:v>
                </c:pt>
                <c:pt idx="2">
                  <c:v>5</c:v>
                </c:pt>
                <c:pt idx="3">
                  <c:v>15</c:v>
                </c:pt>
                <c:pt idx="4">
                  <c:v>30</c:v>
                </c:pt>
                <c:pt idx="5">
                  <c:v>57</c:v>
                </c:pt>
                <c:pt idx="6">
                  <c:v>52</c:v>
                </c:pt>
                <c:pt idx="7">
                  <c:v>53</c:v>
                </c:pt>
                <c:pt idx="8">
                  <c:v>164</c:v>
                </c:pt>
                <c:pt idx="9">
                  <c:v>156</c:v>
                </c:pt>
                <c:pt idx="10">
                  <c:v>123</c:v>
                </c:pt>
                <c:pt idx="11">
                  <c:v>159</c:v>
                </c:pt>
                <c:pt idx="12">
                  <c:v>160</c:v>
                </c:pt>
                <c:pt idx="13">
                  <c:v>377</c:v>
                </c:pt>
                <c:pt idx="14">
                  <c:v>145</c:v>
                </c:pt>
                <c:pt idx="15">
                  <c:v>220</c:v>
                </c:pt>
                <c:pt idx="16">
                  <c:v>232</c:v>
                </c:pt>
                <c:pt idx="17">
                  <c:v>204</c:v>
                </c:pt>
              </c:numCache>
            </c:numRef>
          </c:val>
          <c:smooth val="0"/>
          <c:extLst>
            <c:ext xmlns:c16="http://schemas.microsoft.com/office/drawing/2014/chart" uri="{C3380CC4-5D6E-409C-BE32-E72D297353CC}">
              <c16:uniqueId val="{00000000-75C1-49DA-9DD0-B198D6FA1AE8}"/>
            </c:ext>
          </c:extLst>
        </c:ser>
        <c:ser>
          <c:idx val="1"/>
          <c:order val="1"/>
          <c:tx>
            <c:strRef>
              <c:f>'Charts and summary'!$A$93</c:f>
              <c:strCache>
                <c:ptCount val="1"/>
                <c:pt idx="0">
                  <c:v>KIRKLEES</c:v>
                </c:pt>
              </c:strCache>
            </c:strRef>
          </c:tx>
          <c:spPr>
            <a:ln w="28575" cap="rnd">
              <a:solidFill>
                <a:schemeClr val="accent2"/>
              </a:solidFill>
              <a:round/>
            </a:ln>
            <a:effectLst/>
          </c:spPr>
          <c:marker>
            <c:symbol val="none"/>
          </c:marker>
          <c:cat>
            <c:numRef>
              <c:f>'Charts and summary'!$B$91:$S$91</c:f>
              <c:numCache>
                <c:formatCode>mmm\-yy</c:formatCode>
                <c:ptCount val="18"/>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pt idx="16">
                  <c:v>44958</c:v>
                </c:pt>
                <c:pt idx="17">
                  <c:v>44986</c:v>
                </c:pt>
              </c:numCache>
            </c:numRef>
          </c:cat>
          <c:val>
            <c:numRef>
              <c:f>'Charts and summary'!$B$93:$S$93</c:f>
              <c:numCache>
                <c:formatCode>General</c:formatCode>
                <c:ptCount val="18"/>
                <c:pt idx="0">
                  <c:v>33</c:v>
                </c:pt>
                <c:pt idx="1">
                  <c:v>269</c:v>
                </c:pt>
                <c:pt idx="2">
                  <c:v>210</c:v>
                </c:pt>
                <c:pt idx="3">
                  <c:v>187</c:v>
                </c:pt>
                <c:pt idx="4">
                  <c:v>259</c:v>
                </c:pt>
                <c:pt idx="5">
                  <c:v>598</c:v>
                </c:pt>
                <c:pt idx="6">
                  <c:v>460</c:v>
                </c:pt>
                <c:pt idx="7">
                  <c:v>512</c:v>
                </c:pt>
                <c:pt idx="8">
                  <c:v>507</c:v>
                </c:pt>
                <c:pt idx="9">
                  <c:v>489</c:v>
                </c:pt>
                <c:pt idx="10">
                  <c:v>538</c:v>
                </c:pt>
                <c:pt idx="11">
                  <c:v>1555</c:v>
                </c:pt>
                <c:pt idx="12">
                  <c:v>1762</c:v>
                </c:pt>
                <c:pt idx="13">
                  <c:v>1508</c:v>
                </c:pt>
                <c:pt idx="14">
                  <c:v>746</c:v>
                </c:pt>
                <c:pt idx="15">
                  <c:v>746</c:v>
                </c:pt>
                <c:pt idx="16">
                  <c:v>860</c:v>
                </c:pt>
                <c:pt idx="17">
                  <c:v>1270</c:v>
                </c:pt>
              </c:numCache>
            </c:numRef>
          </c:val>
          <c:smooth val="0"/>
          <c:extLst>
            <c:ext xmlns:c16="http://schemas.microsoft.com/office/drawing/2014/chart" uri="{C3380CC4-5D6E-409C-BE32-E72D297353CC}">
              <c16:uniqueId val="{00000001-75C1-49DA-9DD0-B198D6FA1AE8}"/>
            </c:ext>
          </c:extLst>
        </c:ser>
        <c:ser>
          <c:idx val="2"/>
          <c:order val="2"/>
          <c:tx>
            <c:strRef>
              <c:f>'Charts and summary'!$A$94</c:f>
              <c:strCache>
                <c:ptCount val="1"/>
                <c:pt idx="0">
                  <c:v>LEEDS</c:v>
                </c:pt>
              </c:strCache>
            </c:strRef>
          </c:tx>
          <c:spPr>
            <a:ln w="28575" cap="rnd">
              <a:solidFill>
                <a:schemeClr val="accent3"/>
              </a:solidFill>
              <a:round/>
            </a:ln>
            <a:effectLst/>
          </c:spPr>
          <c:marker>
            <c:symbol val="none"/>
          </c:marker>
          <c:cat>
            <c:numRef>
              <c:f>'Charts and summary'!$B$91:$S$91</c:f>
              <c:numCache>
                <c:formatCode>mmm\-yy</c:formatCode>
                <c:ptCount val="18"/>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pt idx="16">
                  <c:v>44958</c:v>
                </c:pt>
                <c:pt idx="17">
                  <c:v>44986</c:v>
                </c:pt>
              </c:numCache>
            </c:numRef>
          </c:cat>
          <c:val>
            <c:numRef>
              <c:f>'Charts and summary'!$B$94:$S$94</c:f>
              <c:numCache>
                <c:formatCode>General</c:formatCode>
                <c:ptCount val="18"/>
                <c:pt idx="0">
                  <c:v>17</c:v>
                </c:pt>
                <c:pt idx="1">
                  <c:v>333</c:v>
                </c:pt>
                <c:pt idx="2">
                  <c:v>546</c:v>
                </c:pt>
                <c:pt idx="3">
                  <c:v>419</c:v>
                </c:pt>
                <c:pt idx="4">
                  <c:v>651</c:v>
                </c:pt>
                <c:pt idx="5">
                  <c:v>1155</c:v>
                </c:pt>
                <c:pt idx="6">
                  <c:v>1041</c:v>
                </c:pt>
                <c:pt idx="7">
                  <c:v>1436</c:v>
                </c:pt>
                <c:pt idx="8">
                  <c:v>1362</c:v>
                </c:pt>
                <c:pt idx="9">
                  <c:v>1383</c:v>
                </c:pt>
                <c:pt idx="10">
                  <c:v>1524</c:v>
                </c:pt>
                <c:pt idx="11">
                  <c:v>1390</c:v>
                </c:pt>
                <c:pt idx="12">
                  <c:v>1195</c:v>
                </c:pt>
                <c:pt idx="13">
                  <c:v>1426</c:v>
                </c:pt>
                <c:pt idx="14">
                  <c:v>947</c:v>
                </c:pt>
                <c:pt idx="15">
                  <c:v>1424</c:v>
                </c:pt>
                <c:pt idx="16">
                  <c:v>1695</c:v>
                </c:pt>
                <c:pt idx="17">
                  <c:v>2058</c:v>
                </c:pt>
              </c:numCache>
            </c:numRef>
          </c:val>
          <c:smooth val="0"/>
          <c:extLst>
            <c:ext xmlns:c16="http://schemas.microsoft.com/office/drawing/2014/chart" uri="{C3380CC4-5D6E-409C-BE32-E72D297353CC}">
              <c16:uniqueId val="{00000002-75C1-49DA-9DD0-B198D6FA1AE8}"/>
            </c:ext>
          </c:extLst>
        </c:ser>
        <c:ser>
          <c:idx val="3"/>
          <c:order val="3"/>
          <c:tx>
            <c:strRef>
              <c:f>'Charts and summary'!$A$95</c:f>
              <c:strCache>
                <c:ptCount val="1"/>
                <c:pt idx="0">
                  <c:v>WAKEFIELD</c:v>
                </c:pt>
              </c:strCache>
            </c:strRef>
          </c:tx>
          <c:spPr>
            <a:ln w="28575" cap="rnd">
              <a:solidFill>
                <a:schemeClr val="accent4"/>
              </a:solidFill>
              <a:round/>
            </a:ln>
            <a:effectLst/>
          </c:spPr>
          <c:marker>
            <c:symbol val="none"/>
          </c:marker>
          <c:cat>
            <c:numRef>
              <c:f>'Charts and summary'!$B$91:$S$91</c:f>
              <c:numCache>
                <c:formatCode>mmm\-yy</c:formatCode>
                <c:ptCount val="18"/>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pt idx="16">
                  <c:v>44958</c:v>
                </c:pt>
                <c:pt idx="17">
                  <c:v>44986</c:v>
                </c:pt>
              </c:numCache>
            </c:numRef>
          </c:cat>
          <c:val>
            <c:numRef>
              <c:f>'Charts and summary'!$B$95:$S$95</c:f>
              <c:numCache>
                <c:formatCode>General</c:formatCode>
                <c:ptCount val="18"/>
                <c:pt idx="0">
                  <c:v>2</c:v>
                </c:pt>
                <c:pt idx="1">
                  <c:v>162</c:v>
                </c:pt>
                <c:pt idx="2">
                  <c:v>193</c:v>
                </c:pt>
                <c:pt idx="3">
                  <c:v>182</c:v>
                </c:pt>
                <c:pt idx="4">
                  <c:v>226</c:v>
                </c:pt>
                <c:pt idx="5">
                  <c:v>325</c:v>
                </c:pt>
                <c:pt idx="6">
                  <c:v>300</c:v>
                </c:pt>
                <c:pt idx="7">
                  <c:v>371</c:v>
                </c:pt>
                <c:pt idx="8">
                  <c:v>280</c:v>
                </c:pt>
                <c:pt idx="9">
                  <c:v>154</c:v>
                </c:pt>
                <c:pt idx="10">
                  <c:v>349</c:v>
                </c:pt>
                <c:pt idx="11">
                  <c:v>393</c:v>
                </c:pt>
                <c:pt idx="12">
                  <c:v>358</c:v>
                </c:pt>
                <c:pt idx="13">
                  <c:v>343</c:v>
                </c:pt>
                <c:pt idx="14">
                  <c:v>254</c:v>
                </c:pt>
                <c:pt idx="15">
                  <c:v>234</c:v>
                </c:pt>
                <c:pt idx="16">
                  <c:v>435</c:v>
                </c:pt>
                <c:pt idx="17">
                  <c:v>490</c:v>
                </c:pt>
              </c:numCache>
            </c:numRef>
          </c:val>
          <c:smooth val="0"/>
          <c:extLst>
            <c:ext xmlns:c16="http://schemas.microsoft.com/office/drawing/2014/chart" uri="{C3380CC4-5D6E-409C-BE32-E72D297353CC}">
              <c16:uniqueId val="{00000003-75C1-49DA-9DD0-B198D6FA1AE8}"/>
            </c:ext>
          </c:extLst>
        </c:ser>
        <c:ser>
          <c:idx val="4"/>
          <c:order val="4"/>
          <c:tx>
            <c:strRef>
              <c:f>'Charts and summary'!$A$96</c:f>
              <c:strCache>
                <c:ptCount val="1"/>
                <c:pt idx="0">
                  <c:v>BRADFORD AND CRAVEN</c:v>
                </c:pt>
              </c:strCache>
            </c:strRef>
          </c:tx>
          <c:spPr>
            <a:ln w="28575" cap="rnd">
              <a:solidFill>
                <a:schemeClr val="accent5"/>
              </a:solidFill>
              <a:round/>
            </a:ln>
            <a:effectLst/>
          </c:spPr>
          <c:marker>
            <c:symbol val="none"/>
          </c:marker>
          <c:cat>
            <c:numRef>
              <c:f>'Charts and summary'!$B$91:$S$91</c:f>
              <c:numCache>
                <c:formatCode>mmm\-yy</c:formatCode>
                <c:ptCount val="18"/>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pt idx="16">
                  <c:v>44958</c:v>
                </c:pt>
                <c:pt idx="17">
                  <c:v>44986</c:v>
                </c:pt>
              </c:numCache>
            </c:numRef>
          </c:cat>
          <c:val>
            <c:numRef>
              <c:f>'Charts and summary'!$B$96:$S$96</c:f>
              <c:numCache>
                <c:formatCode>General</c:formatCode>
                <c:ptCount val="18"/>
                <c:pt idx="0">
                  <c:v>13</c:v>
                </c:pt>
                <c:pt idx="1">
                  <c:v>69</c:v>
                </c:pt>
                <c:pt idx="2">
                  <c:v>89</c:v>
                </c:pt>
                <c:pt idx="3">
                  <c:v>92</c:v>
                </c:pt>
                <c:pt idx="4">
                  <c:v>127</c:v>
                </c:pt>
                <c:pt idx="5">
                  <c:v>193</c:v>
                </c:pt>
                <c:pt idx="6">
                  <c:v>186</c:v>
                </c:pt>
                <c:pt idx="7">
                  <c:v>438</c:v>
                </c:pt>
                <c:pt idx="8">
                  <c:v>516</c:v>
                </c:pt>
                <c:pt idx="9">
                  <c:v>547</c:v>
                </c:pt>
                <c:pt idx="10">
                  <c:v>531</c:v>
                </c:pt>
                <c:pt idx="11">
                  <c:v>571</c:v>
                </c:pt>
                <c:pt idx="12">
                  <c:v>1205</c:v>
                </c:pt>
                <c:pt idx="13">
                  <c:v>984</c:v>
                </c:pt>
                <c:pt idx="14">
                  <c:v>770</c:v>
                </c:pt>
                <c:pt idx="15">
                  <c:v>1140</c:v>
                </c:pt>
                <c:pt idx="16">
                  <c:v>1031</c:v>
                </c:pt>
                <c:pt idx="17">
                  <c:v>850</c:v>
                </c:pt>
              </c:numCache>
            </c:numRef>
          </c:val>
          <c:smooth val="0"/>
          <c:extLst>
            <c:ext xmlns:c16="http://schemas.microsoft.com/office/drawing/2014/chart" uri="{C3380CC4-5D6E-409C-BE32-E72D297353CC}">
              <c16:uniqueId val="{00000004-75C1-49DA-9DD0-B198D6FA1AE8}"/>
            </c:ext>
          </c:extLst>
        </c:ser>
        <c:dLbls>
          <c:showLegendKey val="0"/>
          <c:showVal val="0"/>
          <c:showCatName val="0"/>
          <c:showSerName val="0"/>
          <c:showPercent val="0"/>
          <c:showBubbleSize val="0"/>
        </c:dLbls>
        <c:smooth val="0"/>
        <c:axId val="850352416"/>
        <c:axId val="850350752"/>
      </c:lineChart>
      <c:dateAx>
        <c:axId val="85035241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0350752"/>
        <c:crosses val="autoZero"/>
        <c:auto val="1"/>
        <c:lblOffset val="100"/>
        <c:baseTimeUnit val="months"/>
      </c:dateAx>
      <c:valAx>
        <c:axId val="85035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0352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dirty="0"/>
              <a:t>% patients with QRISK &gt;20%</a:t>
            </a:r>
            <a:r>
              <a:rPr lang="en-GB" sz="2800" baseline="0" dirty="0"/>
              <a:t> </a:t>
            </a:r>
            <a:r>
              <a:rPr lang="en-GB" sz="2800" dirty="0"/>
              <a:t>on lipid</a:t>
            </a:r>
            <a:r>
              <a:rPr lang="en-GB" sz="2800" baseline="0" dirty="0"/>
              <a:t> lowering therapy by Place </a:t>
            </a:r>
            <a:r>
              <a:rPr lang="en-GB" sz="2800" dirty="0"/>
              <a:t>(Mar 23)</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CVD patients treated to nHDL target</c:v>
                </c:pt>
              </c:strCache>
            </c:strRef>
          </c:tx>
          <c:spPr>
            <a:solidFill>
              <a:schemeClr val="accent1">
                <a:lumMod val="20000"/>
                <a:lumOff val="80000"/>
              </a:schemeClr>
            </a:solidFill>
            <a:ln>
              <a:noFill/>
            </a:ln>
            <a:effectLst/>
          </c:spPr>
          <c:invertIfNegative val="0"/>
          <c:dPt>
            <c:idx val="4"/>
            <c:invertIfNegative val="0"/>
            <c:bubble3D val="0"/>
            <c:spPr>
              <a:solidFill>
                <a:srgbClr val="002060"/>
              </a:solidFill>
              <a:ln>
                <a:noFill/>
              </a:ln>
              <a:effectLst/>
            </c:spPr>
            <c:extLst>
              <c:ext xmlns:c16="http://schemas.microsoft.com/office/drawing/2014/chart" uri="{C3380CC4-5D6E-409C-BE32-E72D297353CC}">
                <c16:uniqueId val="{00000003-D0E5-40AE-8D6B-FFDC481E9DFC}"/>
              </c:ext>
            </c:extLst>
          </c:dPt>
          <c:cat>
            <c:strRef>
              <c:f>Sheet1!$A$2:$A$8</c:f>
              <c:strCache>
                <c:ptCount val="7"/>
                <c:pt idx="0">
                  <c:v>Kirklees</c:v>
                </c:pt>
                <c:pt idx="1">
                  <c:v>Leeds </c:v>
                </c:pt>
                <c:pt idx="2">
                  <c:v>Bradford</c:v>
                </c:pt>
                <c:pt idx="3">
                  <c:v>Wakefield </c:v>
                </c:pt>
                <c:pt idx="4">
                  <c:v>Calderdale</c:v>
                </c:pt>
                <c:pt idx="5">
                  <c:v>West Yorkshire</c:v>
                </c:pt>
                <c:pt idx="6">
                  <c:v>England</c:v>
                </c:pt>
              </c:strCache>
            </c:strRef>
          </c:cat>
          <c:val>
            <c:numRef>
              <c:f>Sheet1!$B$2:$B$8</c:f>
              <c:numCache>
                <c:formatCode>0.00%</c:formatCode>
                <c:ptCount val="7"/>
                <c:pt idx="0">
                  <c:v>0.59619999999999995</c:v>
                </c:pt>
                <c:pt idx="1">
                  <c:v>0.64570000000000005</c:v>
                </c:pt>
                <c:pt idx="2">
                  <c:v>0.63729999999999998</c:v>
                </c:pt>
                <c:pt idx="3">
                  <c:v>0.64049999999999996</c:v>
                </c:pt>
                <c:pt idx="4">
                  <c:v>0.59140000000000004</c:v>
                </c:pt>
                <c:pt idx="5">
                  <c:v>0.629</c:v>
                </c:pt>
                <c:pt idx="6">
                  <c:v>0.59960000000000002</c:v>
                </c:pt>
              </c:numCache>
            </c:numRef>
          </c:val>
          <c:extLst>
            <c:ext xmlns:c16="http://schemas.microsoft.com/office/drawing/2014/chart" uri="{C3380CC4-5D6E-409C-BE32-E72D297353CC}">
              <c16:uniqueId val="{00000000-D0E5-40AE-8D6B-FFDC481E9DFC}"/>
            </c:ext>
          </c:extLst>
        </c:ser>
        <c:dLbls>
          <c:showLegendKey val="0"/>
          <c:showVal val="0"/>
          <c:showCatName val="0"/>
          <c:showSerName val="0"/>
          <c:showPercent val="0"/>
          <c:showBubbleSize val="0"/>
        </c:dLbls>
        <c:gapWidth val="219"/>
        <c:overlap val="-27"/>
        <c:axId val="1993989264"/>
        <c:axId val="2099587200"/>
      </c:barChart>
      <c:catAx>
        <c:axId val="199398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99587200"/>
        <c:crosses val="autoZero"/>
        <c:auto val="1"/>
        <c:lblAlgn val="ctr"/>
        <c:lblOffset val="100"/>
        <c:noMultiLvlLbl val="0"/>
      </c:catAx>
      <c:valAx>
        <c:axId val="20995872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9398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b="0" i="0" baseline="0" dirty="0">
                <a:effectLst/>
              </a:rPr>
              <a:t>% patients with QRISK &gt;20% on lipid lowering therapy by PCN (Mar 23)</a:t>
            </a:r>
            <a:endParaRPr lang="en-GB" sz="2400" dirty="0">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CVD patients treated to nHDL target</c:v>
                </c:pt>
              </c:strCache>
            </c:strRef>
          </c:tx>
          <c:spPr>
            <a:solidFill>
              <a:srgbClr val="002060"/>
            </a:solidFill>
            <a:ln>
              <a:noFill/>
            </a:ln>
            <a:effectLst/>
          </c:spPr>
          <c:invertIfNegative val="0"/>
          <c:cat>
            <c:strRef>
              <c:f>Sheet1!$A$2:$A$6</c:f>
              <c:strCache>
                <c:ptCount val="5"/>
                <c:pt idx="0">
                  <c:v>Calder and Ryburn PCN</c:v>
                </c:pt>
                <c:pt idx="1">
                  <c:v>North halifax PCN</c:v>
                </c:pt>
                <c:pt idx="2">
                  <c:v>Upper Calder Valley PCN</c:v>
                </c:pt>
                <c:pt idx="3">
                  <c:v>Lower Valley PCN</c:v>
                </c:pt>
                <c:pt idx="4">
                  <c:v>Central Halifax PCN</c:v>
                </c:pt>
              </c:strCache>
            </c:strRef>
          </c:cat>
          <c:val>
            <c:numRef>
              <c:f>Sheet1!$B$2:$B$6</c:f>
              <c:numCache>
                <c:formatCode>0.00%</c:formatCode>
                <c:ptCount val="5"/>
                <c:pt idx="0">
                  <c:v>0.57399999999999995</c:v>
                </c:pt>
                <c:pt idx="1">
                  <c:v>0.64200000000000002</c:v>
                </c:pt>
                <c:pt idx="2">
                  <c:v>0.55600000000000005</c:v>
                </c:pt>
                <c:pt idx="3">
                  <c:v>0.56999999999999995</c:v>
                </c:pt>
                <c:pt idx="4">
                  <c:v>0.628</c:v>
                </c:pt>
              </c:numCache>
            </c:numRef>
          </c:val>
          <c:extLst>
            <c:ext xmlns:c16="http://schemas.microsoft.com/office/drawing/2014/chart" uri="{C3380CC4-5D6E-409C-BE32-E72D297353CC}">
              <c16:uniqueId val="{00000000-D0E5-40AE-8D6B-FFDC481E9DFC}"/>
            </c:ext>
          </c:extLst>
        </c:ser>
        <c:dLbls>
          <c:showLegendKey val="0"/>
          <c:showVal val="0"/>
          <c:showCatName val="0"/>
          <c:showSerName val="0"/>
          <c:showPercent val="0"/>
          <c:showBubbleSize val="0"/>
        </c:dLbls>
        <c:gapWidth val="219"/>
        <c:overlap val="-27"/>
        <c:axId val="1993989264"/>
        <c:axId val="2099587200"/>
      </c:barChart>
      <c:catAx>
        <c:axId val="199398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99587200"/>
        <c:crosses val="autoZero"/>
        <c:auto val="1"/>
        <c:lblAlgn val="ctr"/>
        <c:lblOffset val="100"/>
        <c:noMultiLvlLbl val="0"/>
      </c:catAx>
      <c:valAx>
        <c:axId val="20995872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9398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dirty="0"/>
              <a:t>% CVD patients treated to non-HDL/LDL target by Place (Mar 23)</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CVD patients treated to nHDL target</c:v>
                </c:pt>
              </c:strCache>
            </c:strRef>
          </c:tx>
          <c:spPr>
            <a:solidFill>
              <a:schemeClr val="accent1">
                <a:lumMod val="20000"/>
                <a:lumOff val="80000"/>
              </a:schemeClr>
            </a:solidFill>
            <a:ln>
              <a:noFill/>
            </a:ln>
            <a:effectLst/>
          </c:spPr>
          <c:invertIfNegative val="0"/>
          <c:dPt>
            <c:idx val="4"/>
            <c:invertIfNegative val="0"/>
            <c:bubble3D val="0"/>
            <c:spPr>
              <a:solidFill>
                <a:srgbClr val="002060"/>
              </a:solidFill>
              <a:ln>
                <a:noFill/>
              </a:ln>
              <a:effectLst/>
            </c:spPr>
            <c:extLst>
              <c:ext xmlns:c16="http://schemas.microsoft.com/office/drawing/2014/chart" uri="{C3380CC4-5D6E-409C-BE32-E72D297353CC}">
                <c16:uniqueId val="{00000003-D0E5-40AE-8D6B-FFDC481E9DFC}"/>
              </c:ext>
            </c:extLst>
          </c:dPt>
          <c:cat>
            <c:strRef>
              <c:f>Sheet1!$A$2:$A$8</c:f>
              <c:strCache>
                <c:ptCount val="7"/>
                <c:pt idx="0">
                  <c:v>Kirklees</c:v>
                </c:pt>
                <c:pt idx="1">
                  <c:v>Leeds </c:v>
                </c:pt>
                <c:pt idx="2">
                  <c:v>Bradford</c:v>
                </c:pt>
                <c:pt idx="3">
                  <c:v>Wakefield </c:v>
                </c:pt>
                <c:pt idx="4">
                  <c:v>Calderdale</c:v>
                </c:pt>
                <c:pt idx="5">
                  <c:v>West Yorkshire</c:v>
                </c:pt>
                <c:pt idx="6">
                  <c:v>England</c:v>
                </c:pt>
              </c:strCache>
            </c:strRef>
          </c:cat>
          <c:val>
            <c:numRef>
              <c:f>Sheet1!$B$2:$B$8</c:f>
              <c:numCache>
                <c:formatCode>0.00%</c:formatCode>
                <c:ptCount val="7"/>
                <c:pt idx="0">
                  <c:v>0.31950000000000001</c:v>
                </c:pt>
                <c:pt idx="1">
                  <c:v>0.29160000000000003</c:v>
                </c:pt>
                <c:pt idx="2">
                  <c:v>0.32069999999999999</c:v>
                </c:pt>
                <c:pt idx="3">
                  <c:v>0.32040000000000002</c:v>
                </c:pt>
                <c:pt idx="4">
                  <c:v>0.29189999999999999</c:v>
                </c:pt>
                <c:pt idx="5">
                  <c:v>0.309</c:v>
                </c:pt>
                <c:pt idx="6">
                  <c:v>0.27879999999999999</c:v>
                </c:pt>
              </c:numCache>
            </c:numRef>
          </c:val>
          <c:extLst>
            <c:ext xmlns:c16="http://schemas.microsoft.com/office/drawing/2014/chart" uri="{C3380CC4-5D6E-409C-BE32-E72D297353CC}">
              <c16:uniqueId val="{00000000-D0E5-40AE-8D6B-FFDC481E9DFC}"/>
            </c:ext>
          </c:extLst>
        </c:ser>
        <c:dLbls>
          <c:showLegendKey val="0"/>
          <c:showVal val="0"/>
          <c:showCatName val="0"/>
          <c:showSerName val="0"/>
          <c:showPercent val="0"/>
          <c:showBubbleSize val="0"/>
        </c:dLbls>
        <c:gapWidth val="219"/>
        <c:overlap val="-27"/>
        <c:axId val="1993989264"/>
        <c:axId val="2099587200"/>
      </c:barChart>
      <c:catAx>
        <c:axId val="199398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99587200"/>
        <c:crosses val="autoZero"/>
        <c:auto val="1"/>
        <c:lblAlgn val="ctr"/>
        <c:lblOffset val="100"/>
        <c:noMultiLvlLbl val="0"/>
      </c:catAx>
      <c:valAx>
        <c:axId val="20995872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9398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dirty="0"/>
              <a:t>% CVD patients treated to non-HDL/LDL target by PCN (Mar 23)</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CVD patients treated to nHDL target</c:v>
                </c:pt>
              </c:strCache>
            </c:strRef>
          </c:tx>
          <c:spPr>
            <a:solidFill>
              <a:srgbClr val="002060"/>
            </a:solidFill>
            <a:ln>
              <a:noFill/>
            </a:ln>
            <a:effectLst/>
          </c:spPr>
          <c:invertIfNegative val="0"/>
          <c:cat>
            <c:strRef>
              <c:f>Sheet1!$A$2:$A$6</c:f>
              <c:strCache>
                <c:ptCount val="5"/>
                <c:pt idx="0">
                  <c:v>Calder and Ryburn PCN</c:v>
                </c:pt>
                <c:pt idx="1">
                  <c:v>North halifax PCN</c:v>
                </c:pt>
                <c:pt idx="2">
                  <c:v>Upper Calder Valley PCN</c:v>
                </c:pt>
                <c:pt idx="3">
                  <c:v>Lower Valley PCN</c:v>
                </c:pt>
                <c:pt idx="4">
                  <c:v>Central Halifax PCN</c:v>
                </c:pt>
              </c:strCache>
            </c:strRef>
          </c:cat>
          <c:val>
            <c:numRef>
              <c:f>Sheet1!$B$2:$B$6</c:f>
              <c:numCache>
                <c:formatCode>0.00%</c:formatCode>
                <c:ptCount val="5"/>
                <c:pt idx="0">
                  <c:v>0.31359999999999999</c:v>
                </c:pt>
                <c:pt idx="1">
                  <c:v>0.33040000000000003</c:v>
                </c:pt>
                <c:pt idx="2">
                  <c:v>0.32479999999999998</c:v>
                </c:pt>
                <c:pt idx="3">
                  <c:v>0.19950000000000001</c:v>
                </c:pt>
                <c:pt idx="4">
                  <c:v>0.32079999999999997</c:v>
                </c:pt>
              </c:numCache>
            </c:numRef>
          </c:val>
          <c:extLst>
            <c:ext xmlns:c16="http://schemas.microsoft.com/office/drawing/2014/chart" uri="{C3380CC4-5D6E-409C-BE32-E72D297353CC}">
              <c16:uniqueId val="{00000000-D0E5-40AE-8D6B-FFDC481E9DFC}"/>
            </c:ext>
          </c:extLst>
        </c:ser>
        <c:dLbls>
          <c:showLegendKey val="0"/>
          <c:showVal val="0"/>
          <c:showCatName val="0"/>
          <c:showSerName val="0"/>
          <c:showPercent val="0"/>
          <c:showBubbleSize val="0"/>
        </c:dLbls>
        <c:gapWidth val="219"/>
        <c:overlap val="-27"/>
        <c:axId val="1993989264"/>
        <c:axId val="2099587200"/>
      </c:barChart>
      <c:catAx>
        <c:axId val="199398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99587200"/>
        <c:crosses val="autoZero"/>
        <c:auto val="1"/>
        <c:lblAlgn val="ctr"/>
        <c:lblOffset val="100"/>
        <c:noMultiLvlLbl val="0"/>
      </c:catAx>
      <c:valAx>
        <c:axId val="20995872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9398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dirty="0"/>
              <a:t>% patients with AF CHADSVASC &gt; 2 on anticoagulation by</a:t>
            </a:r>
            <a:r>
              <a:rPr lang="en-GB" sz="2400" baseline="0" dirty="0"/>
              <a:t> Place</a:t>
            </a:r>
            <a:r>
              <a:rPr lang="en-GB" sz="2400" dirty="0"/>
              <a:t> (Mar 23)</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AF on anticoag</c:v>
                </c:pt>
              </c:strCache>
            </c:strRef>
          </c:tx>
          <c:spPr>
            <a:solidFill>
              <a:schemeClr val="accent1">
                <a:lumMod val="20000"/>
                <a:lumOff val="80000"/>
              </a:schemeClr>
            </a:solidFill>
            <a:ln>
              <a:noFill/>
            </a:ln>
            <a:effectLst/>
          </c:spPr>
          <c:invertIfNegative val="0"/>
          <c:dPt>
            <c:idx val="4"/>
            <c:invertIfNegative val="0"/>
            <c:bubble3D val="0"/>
            <c:spPr>
              <a:solidFill>
                <a:srgbClr val="002060"/>
              </a:solidFill>
              <a:ln>
                <a:noFill/>
              </a:ln>
              <a:effectLst/>
            </c:spPr>
            <c:extLst>
              <c:ext xmlns:c16="http://schemas.microsoft.com/office/drawing/2014/chart" uri="{C3380CC4-5D6E-409C-BE32-E72D297353CC}">
                <c16:uniqueId val="{00000003-D0E5-40AE-8D6B-FFDC481E9DFC}"/>
              </c:ext>
            </c:extLst>
          </c:dPt>
          <c:cat>
            <c:strRef>
              <c:f>Sheet1!$A$2:$A$8</c:f>
              <c:strCache>
                <c:ptCount val="7"/>
                <c:pt idx="0">
                  <c:v>Kirklees</c:v>
                </c:pt>
                <c:pt idx="1">
                  <c:v>Leeds </c:v>
                </c:pt>
                <c:pt idx="2">
                  <c:v>Bradford</c:v>
                </c:pt>
                <c:pt idx="3">
                  <c:v>Wakefield </c:v>
                </c:pt>
                <c:pt idx="4">
                  <c:v>Calderdale</c:v>
                </c:pt>
                <c:pt idx="5">
                  <c:v>West Yorkshire</c:v>
                </c:pt>
                <c:pt idx="6">
                  <c:v>England</c:v>
                </c:pt>
              </c:strCache>
            </c:strRef>
          </c:cat>
          <c:val>
            <c:numRef>
              <c:f>Sheet1!$B$2:$B$8</c:f>
              <c:numCache>
                <c:formatCode>0.00%</c:formatCode>
                <c:ptCount val="7"/>
                <c:pt idx="0">
                  <c:v>0.90300000000000002</c:v>
                </c:pt>
                <c:pt idx="1">
                  <c:v>0.90300000000000002</c:v>
                </c:pt>
                <c:pt idx="2">
                  <c:v>0.89400000000000002</c:v>
                </c:pt>
                <c:pt idx="3">
                  <c:v>0.93100000000000005</c:v>
                </c:pt>
                <c:pt idx="4">
                  <c:v>0.88800000000000001</c:v>
                </c:pt>
                <c:pt idx="5">
                  <c:v>0.90500000000000003</c:v>
                </c:pt>
                <c:pt idx="6">
                  <c:v>0.90429999999999999</c:v>
                </c:pt>
              </c:numCache>
            </c:numRef>
          </c:val>
          <c:extLst>
            <c:ext xmlns:c16="http://schemas.microsoft.com/office/drawing/2014/chart" uri="{C3380CC4-5D6E-409C-BE32-E72D297353CC}">
              <c16:uniqueId val="{00000000-D0E5-40AE-8D6B-FFDC481E9DFC}"/>
            </c:ext>
          </c:extLst>
        </c:ser>
        <c:dLbls>
          <c:showLegendKey val="0"/>
          <c:showVal val="0"/>
          <c:showCatName val="0"/>
          <c:showSerName val="0"/>
          <c:showPercent val="0"/>
          <c:showBubbleSize val="0"/>
        </c:dLbls>
        <c:gapWidth val="219"/>
        <c:overlap val="-27"/>
        <c:axId val="1993989264"/>
        <c:axId val="2099587200"/>
      </c:barChart>
      <c:catAx>
        <c:axId val="199398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99587200"/>
        <c:crosses val="autoZero"/>
        <c:auto val="1"/>
        <c:lblAlgn val="ctr"/>
        <c:lblOffset val="100"/>
        <c:noMultiLvlLbl val="0"/>
      </c:catAx>
      <c:valAx>
        <c:axId val="20995872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9398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1800" b="0" i="0" baseline="0" dirty="0">
                <a:effectLst/>
              </a:rPr>
              <a:t>% patients with AF CHADSVASC &gt; 2 on anticoagulation by PCN (Mar 23)</a:t>
            </a:r>
            <a:endParaRPr lang="en-GB" sz="2800" dirty="0">
              <a:effectLst/>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CVD patients treated to nHDL target</c:v>
                </c:pt>
              </c:strCache>
            </c:strRef>
          </c:tx>
          <c:spPr>
            <a:solidFill>
              <a:srgbClr val="002060"/>
            </a:solidFill>
            <a:ln>
              <a:noFill/>
            </a:ln>
            <a:effectLst/>
          </c:spPr>
          <c:invertIfNegative val="0"/>
          <c:cat>
            <c:strRef>
              <c:f>Sheet1!$A$2:$A$6</c:f>
              <c:strCache>
                <c:ptCount val="5"/>
                <c:pt idx="0">
                  <c:v>Calder and Ryburn PCN</c:v>
                </c:pt>
                <c:pt idx="1">
                  <c:v>North halifax PCN</c:v>
                </c:pt>
                <c:pt idx="2">
                  <c:v>Upper Calder Valley PCN</c:v>
                </c:pt>
                <c:pt idx="3">
                  <c:v>Lower Valley PCN</c:v>
                </c:pt>
                <c:pt idx="4">
                  <c:v>Central Halifax PCN</c:v>
                </c:pt>
              </c:strCache>
            </c:strRef>
          </c:cat>
          <c:val>
            <c:numRef>
              <c:f>Sheet1!$B$2:$B$6</c:f>
              <c:numCache>
                <c:formatCode>0.00%</c:formatCode>
                <c:ptCount val="5"/>
                <c:pt idx="0">
                  <c:v>0.874</c:v>
                </c:pt>
                <c:pt idx="1">
                  <c:v>0.88</c:v>
                </c:pt>
                <c:pt idx="2">
                  <c:v>0.89700000000000002</c:v>
                </c:pt>
                <c:pt idx="3">
                  <c:v>0.90400000000000003</c:v>
                </c:pt>
                <c:pt idx="4">
                  <c:v>0.89500000000000002</c:v>
                </c:pt>
              </c:numCache>
            </c:numRef>
          </c:val>
          <c:extLst>
            <c:ext xmlns:c16="http://schemas.microsoft.com/office/drawing/2014/chart" uri="{C3380CC4-5D6E-409C-BE32-E72D297353CC}">
              <c16:uniqueId val="{00000000-D0E5-40AE-8D6B-FFDC481E9DFC}"/>
            </c:ext>
          </c:extLst>
        </c:ser>
        <c:dLbls>
          <c:showLegendKey val="0"/>
          <c:showVal val="0"/>
          <c:showCatName val="0"/>
          <c:showSerName val="0"/>
          <c:showPercent val="0"/>
          <c:showBubbleSize val="0"/>
        </c:dLbls>
        <c:gapWidth val="219"/>
        <c:overlap val="-27"/>
        <c:axId val="1993989264"/>
        <c:axId val="2099587200"/>
      </c:barChart>
      <c:catAx>
        <c:axId val="199398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99587200"/>
        <c:crosses val="autoZero"/>
        <c:auto val="1"/>
        <c:lblAlgn val="ctr"/>
        <c:lblOffset val="100"/>
        <c:noMultiLvlLbl val="0"/>
      </c:catAx>
      <c:valAx>
        <c:axId val="20995872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9398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22299-5024-428C-8405-DCEA884BBBC0}"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GB"/>
        </a:p>
      </dgm:t>
    </dgm:pt>
    <dgm:pt modelId="{AC776410-BDF8-4F66-B8FA-5BDA1FB81346}">
      <dgm:prSet/>
      <dgm:spPr/>
      <dgm:t>
        <a:bodyPr/>
        <a:lstStyle/>
        <a:p>
          <a:r>
            <a:rPr lang="en-GB" dirty="0"/>
            <a:t>Deaths from circulatory disease for people under 75yo</a:t>
          </a:r>
        </a:p>
      </dgm:t>
    </dgm:pt>
    <dgm:pt modelId="{98642852-C661-45ED-9E90-898E482CE235}" type="parTrans" cxnId="{F6CC9654-B988-4E5A-A76F-C935257BE2F1}">
      <dgm:prSet/>
      <dgm:spPr/>
      <dgm:t>
        <a:bodyPr/>
        <a:lstStyle/>
        <a:p>
          <a:endParaRPr lang="en-GB"/>
        </a:p>
      </dgm:t>
    </dgm:pt>
    <dgm:pt modelId="{63350986-BDB5-40B1-B8E0-F228C0051E05}" type="sibTrans" cxnId="{F6CC9654-B988-4E5A-A76F-C935257BE2F1}">
      <dgm:prSet/>
      <dgm:spPr/>
      <dgm:t>
        <a:bodyPr/>
        <a:lstStyle/>
        <a:p>
          <a:endParaRPr lang="en-GB"/>
        </a:p>
      </dgm:t>
    </dgm:pt>
    <dgm:pt modelId="{5A48ED29-716C-4B97-9401-0E98D5E8FD8C}">
      <dgm:prSet/>
      <dgm:spPr/>
      <dgm:t>
        <a:bodyPr/>
        <a:lstStyle/>
        <a:p>
          <a:r>
            <a:rPr lang="en-GB" dirty="0"/>
            <a:t>21% above England average (April 21), in worst performing 25% of CCGs in England</a:t>
          </a:r>
        </a:p>
      </dgm:t>
    </dgm:pt>
    <dgm:pt modelId="{1A3F1105-D553-4413-BEF2-354B1CC1F3E4}" type="parTrans" cxnId="{F92C6020-7ED8-434B-8928-426D344F5B4F}">
      <dgm:prSet/>
      <dgm:spPr/>
      <dgm:t>
        <a:bodyPr/>
        <a:lstStyle/>
        <a:p>
          <a:endParaRPr lang="en-GB"/>
        </a:p>
      </dgm:t>
    </dgm:pt>
    <dgm:pt modelId="{DC6A34F8-1CBE-4DDE-8488-7314CFC7BF1D}" type="sibTrans" cxnId="{F92C6020-7ED8-434B-8928-426D344F5B4F}">
      <dgm:prSet/>
      <dgm:spPr/>
      <dgm:t>
        <a:bodyPr/>
        <a:lstStyle/>
        <a:p>
          <a:endParaRPr lang="en-GB"/>
        </a:p>
      </dgm:t>
    </dgm:pt>
    <dgm:pt modelId="{448B0908-A61A-4B1C-A83A-AF5979A5ED6E}">
      <dgm:prSet/>
      <dgm:spPr/>
      <dgm:t>
        <a:bodyPr/>
        <a:lstStyle/>
        <a:p>
          <a:r>
            <a:rPr lang="en-GB"/>
            <a:t>Deaths from coronary heart disease (all ages)</a:t>
          </a:r>
        </a:p>
      </dgm:t>
    </dgm:pt>
    <dgm:pt modelId="{6C895F87-3B0F-46DB-AB0C-C8C0F860993F}" type="parTrans" cxnId="{3E4A0551-B07F-4D89-AE94-50E76743A56F}">
      <dgm:prSet/>
      <dgm:spPr/>
      <dgm:t>
        <a:bodyPr/>
        <a:lstStyle/>
        <a:p>
          <a:endParaRPr lang="en-GB"/>
        </a:p>
      </dgm:t>
    </dgm:pt>
    <dgm:pt modelId="{F5879C9F-831B-4A58-9E7E-0CD38ADB086E}" type="sibTrans" cxnId="{3E4A0551-B07F-4D89-AE94-50E76743A56F}">
      <dgm:prSet/>
      <dgm:spPr/>
      <dgm:t>
        <a:bodyPr/>
        <a:lstStyle/>
        <a:p>
          <a:endParaRPr lang="en-GB"/>
        </a:p>
      </dgm:t>
    </dgm:pt>
    <dgm:pt modelId="{E15A59E7-6A5D-4068-9061-F7E9DD14045C}">
      <dgm:prSet/>
      <dgm:spPr/>
      <dgm:t>
        <a:bodyPr/>
        <a:lstStyle/>
        <a:p>
          <a:r>
            <a:rPr lang="en-GB" dirty="0"/>
            <a:t>16% above England average (2021), in worst performing 30% of CCGs in England</a:t>
          </a:r>
        </a:p>
      </dgm:t>
    </dgm:pt>
    <dgm:pt modelId="{BD62BCFC-C9A8-495B-8BFC-543320FA76CA}" type="parTrans" cxnId="{1D9C0785-B0C1-4409-B551-FB60A44D74CA}">
      <dgm:prSet/>
      <dgm:spPr/>
      <dgm:t>
        <a:bodyPr/>
        <a:lstStyle/>
        <a:p>
          <a:endParaRPr lang="en-GB"/>
        </a:p>
      </dgm:t>
    </dgm:pt>
    <dgm:pt modelId="{85321D81-DCF1-4C2A-909D-A4086E17157D}" type="sibTrans" cxnId="{1D9C0785-B0C1-4409-B551-FB60A44D74CA}">
      <dgm:prSet/>
      <dgm:spPr/>
      <dgm:t>
        <a:bodyPr/>
        <a:lstStyle/>
        <a:p>
          <a:endParaRPr lang="en-GB"/>
        </a:p>
      </dgm:t>
    </dgm:pt>
    <dgm:pt modelId="{77D9BE3D-EE78-4F18-B79A-EFDE48E76202}">
      <dgm:prSet/>
      <dgm:spPr/>
      <dgm:t>
        <a:bodyPr/>
        <a:lstStyle/>
        <a:p>
          <a:r>
            <a:rPr lang="en-GB" dirty="0"/>
            <a:t>Stroke rates under 75 years</a:t>
          </a:r>
        </a:p>
      </dgm:t>
    </dgm:pt>
    <dgm:pt modelId="{345D5381-F4AC-4F08-96B2-FA35F8EFF43B}" type="parTrans" cxnId="{442070B8-7D50-428A-B69D-65336D18FCAE}">
      <dgm:prSet/>
      <dgm:spPr/>
      <dgm:t>
        <a:bodyPr/>
        <a:lstStyle/>
        <a:p>
          <a:endParaRPr lang="en-GB"/>
        </a:p>
      </dgm:t>
    </dgm:pt>
    <dgm:pt modelId="{388A4883-1EE9-4E45-83A1-3168E7F71BB8}" type="sibTrans" cxnId="{442070B8-7D50-428A-B69D-65336D18FCAE}">
      <dgm:prSet/>
      <dgm:spPr/>
      <dgm:t>
        <a:bodyPr/>
        <a:lstStyle/>
        <a:p>
          <a:endParaRPr lang="en-GB"/>
        </a:p>
      </dgm:t>
    </dgm:pt>
    <dgm:pt modelId="{AB752417-50AE-448E-B61C-225A7AEF26AD}">
      <dgm:prSet/>
      <dgm:spPr/>
      <dgm:t>
        <a:bodyPr/>
        <a:lstStyle/>
        <a:p>
          <a:r>
            <a:rPr lang="en-GB"/>
            <a:t>45% above than England average (2020), in worst performing 15% of CCGs in England</a:t>
          </a:r>
          <a:endParaRPr lang="en-GB" dirty="0"/>
        </a:p>
      </dgm:t>
    </dgm:pt>
    <dgm:pt modelId="{5CA5096C-AD0E-4BDD-91AD-1B9B7195C99A}" type="parTrans" cxnId="{29663D26-601D-4FA7-9ED6-CD523CF67E97}">
      <dgm:prSet/>
      <dgm:spPr/>
      <dgm:t>
        <a:bodyPr/>
        <a:lstStyle/>
        <a:p>
          <a:endParaRPr lang="en-GB"/>
        </a:p>
      </dgm:t>
    </dgm:pt>
    <dgm:pt modelId="{328E0330-DE79-45BF-AC90-6E284459C6C8}" type="sibTrans" cxnId="{29663D26-601D-4FA7-9ED6-CD523CF67E97}">
      <dgm:prSet/>
      <dgm:spPr/>
      <dgm:t>
        <a:bodyPr/>
        <a:lstStyle/>
        <a:p>
          <a:endParaRPr lang="en-GB"/>
        </a:p>
      </dgm:t>
    </dgm:pt>
    <dgm:pt modelId="{BC3FB5E9-85BF-4E38-AE96-D382CD0BEA51}">
      <dgm:prSet/>
      <dgm:spPr/>
      <dgm:t>
        <a:bodyPr/>
        <a:lstStyle/>
        <a:p>
          <a:r>
            <a:rPr lang="en-GB" dirty="0"/>
            <a:t>No change since 2011</a:t>
          </a:r>
        </a:p>
      </dgm:t>
    </dgm:pt>
    <dgm:pt modelId="{C54744A7-D0FD-4E0C-8F00-5FB035279214}" type="parTrans" cxnId="{9CEA9273-C9EE-4340-9CDA-9AD45398A2C3}">
      <dgm:prSet/>
      <dgm:spPr/>
      <dgm:t>
        <a:bodyPr/>
        <a:lstStyle/>
        <a:p>
          <a:endParaRPr lang="en-GB"/>
        </a:p>
      </dgm:t>
    </dgm:pt>
    <dgm:pt modelId="{85AD3FCA-79AE-4CB0-AAD0-5B2783E056F6}" type="sibTrans" cxnId="{9CEA9273-C9EE-4340-9CDA-9AD45398A2C3}">
      <dgm:prSet/>
      <dgm:spPr/>
      <dgm:t>
        <a:bodyPr/>
        <a:lstStyle/>
        <a:p>
          <a:endParaRPr lang="en-GB"/>
        </a:p>
      </dgm:t>
    </dgm:pt>
    <dgm:pt modelId="{CA9FFC2A-0917-491D-BAA7-BA631FC60BB9}" type="pres">
      <dgm:prSet presAssocID="{62922299-5024-428C-8405-DCEA884BBBC0}" presName="Name0" presStyleCnt="0">
        <dgm:presLayoutVars>
          <dgm:dir/>
          <dgm:resizeHandles val="exact"/>
        </dgm:presLayoutVars>
      </dgm:prSet>
      <dgm:spPr/>
    </dgm:pt>
    <dgm:pt modelId="{5EA431B8-57CC-4100-A399-90AB7B7E8ADF}" type="pres">
      <dgm:prSet presAssocID="{62922299-5024-428C-8405-DCEA884BBBC0}" presName="fgShape" presStyleLbl="fgShp" presStyleIdx="0" presStyleCnt="1"/>
      <dgm:spPr/>
    </dgm:pt>
    <dgm:pt modelId="{50761B21-C955-43F2-8204-584E2EE148FC}" type="pres">
      <dgm:prSet presAssocID="{62922299-5024-428C-8405-DCEA884BBBC0}" presName="linComp" presStyleCnt="0"/>
      <dgm:spPr/>
    </dgm:pt>
    <dgm:pt modelId="{81072EEB-ABD6-4FA1-9671-FFC650F42067}" type="pres">
      <dgm:prSet presAssocID="{AC776410-BDF8-4F66-B8FA-5BDA1FB81346}" presName="compNode" presStyleCnt="0"/>
      <dgm:spPr/>
    </dgm:pt>
    <dgm:pt modelId="{99DA8BAF-521B-45E6-94EB-A3D6F1D16FBC}" type="pres">
      <dgm:prSet presAssocID="{AC776410-BDF8-4F66-B8FA-5BDA1FB81346}" presName="bkgdShape" presStyleLbl="node1" presStyleIdx="0" presStyleCnt="3"/>
      <dgm:spPr/>
    </dgm:pt>
    <dgm:pt modelId="{18AA95E4-C14A-4483-9D2C-45277BCCCC52}" type="pres">
      <dgm:prSet presAssocID="{AC776410-BDF8-4F66-B8FA-5BDA1FB81346}" presName="nodeTx" presStyleLbl="node1" presStyleIdx="0" presStyleCnt="3">
        <dgm:presLayoutVars>
          <dgm:bulletEnabled val="1"/>
        </dgm:presLayoutVars>
      </dgm:prSet>
      <dgm:spPr/>
    </dgm:pt>
    <dgm:pt modelId="{E9AB4D38-E39C-4093-9835-38B617924819}" type="pres">
      <dgm:prSet presAssocID="{AC776410-BDF8-4F66-B8FA-5BDA1FB81346}" presName="invisiNode" presStyleLbl="node1" presStyleIdx="0" presStyleCnt="3"/>
      <dgm:spPr/>
    </dgm:pt>
    <dgm:pt modelId="{B06041BA-2B35-484F-8952-A1E9A3B99A49}" type="pres">
      <dgm:prSet presAssocID="{AC776410-BDF8-4F66-B8FA-5BDA1FB81346}"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vestone with solid fill"/>
        </a:ext>
      </dgm:extLst>
    </dgm:pt>
    <dgm:pt modelId="{9BB0BCF9-4BC4-45B2-900D-341C76981714}" type="pres">
      <dgm:prSet presAssocID="{63350986-BDB5-40B1-B8E0-F228C0051E05}" presName="sibTrans" presStyleLbl="sibTrans2D1" presStyleIdx="0" presStyleCnt="0"/>
      <dgm:spPr/>
    </dgm:pt>
    <dgm:pt modelId="{BEA8F6E8-0320-4B0C-8C7F-92DA7C886A2A}" type="pres">
      <dgm:prSet presAssocID="{448B0908-A61A-4B1C-A83A-AF5979A5ED6E}" presName="compNode" presStyleCnt="0"/>
      <dgm:spPr/>
    </dgm:pt>
    <dgm:pt modelId="{E413CDC4-CEC8-41B1-90BB-BDBF09279CBB}" type="pres">
      <dgm:prSet presAssocID="{448B0908-A61A-4B1C-A83A-AF5979A5ED6E}" presName="bkgdShape" presStyleLbl="node1" presStyleIdx="1" presStyleCnt="3"/>
      <dgm:spPr/>
    </dgm:pt>
    <dgm:pt modelId="{9ADE9C9F-AB55-48BF-82A6-41AB728E1D57}" type="pres">
      <dgm:prSet presAssocID="{448B0908-A61A-4B1C-A83A-AF5979A5ED6E}" presName="nodeTx" presStyleLbl="node1" presStyleIdx="1" presStyleCnt="3">
        <dgm:presLayoutVars>
          <dgm:bulletEnabled val="1"/>
        </dgm:presLayoutVars>
      </dgm:prSet>
      <dgm:spPr/>
    </dgm:pt>
    <dgm:pt modelId="{A47F7D81-CCF3-43C5-8590-DADD3DFC232F}" type="pres">
      <dgm:prSet presAssocID="{448B0908-A61A-4B1C-A83A-AF5979A5ED6E}" presName="invisiNode" presStyleLbl="node1" presStyleIdx="1" presStyleCnt="3"/>
      <dgm:spPr/>
    </dgm:pt>
    <dgm:pt modelId="{03DC4153-F02E-48CB-B384-DFE7730DE1AE}" type="pres">
      <dgm:prSet presAssocID="{448B0908-A61A-4B1C-A83A-AF5979A5ED6E}"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rt organ with solid fill"/>
        </a:ext>
      </dgm:extLst>
    </dgm:pt>
    <dgm:pt modelId="{73EAD413-CCAA-4ADC-8A0D-DDB7A18E9E06}" type="pres">
      <dgm:prSet presAssocID="{F5879C9F-831B-4A58-9E7E-0CD38ADB086E}" presName="sibTrans" presStyleLbl="sibTrans2D1" presStyleIdx="0" presStyleCnt="0"/>
      <dgm:spPr/>
    </dgm:pt>
    <dgm:pt modelId="{8ED0A7D4-237C-424D-A6F2-97F5AF10185A}" type="pres">
      <dgm:prSet presAssocID="{77D9BE3D-EE78-4F18-B79A-EFDE48E76202}" presName="compNode" presStyleCnt="0"/>
      <dgm:spPr/>
    </dgm:pt>
    <dgm:pt modelId="{D78D5AE7-3208-416F-98CE-3DACF786F45B}" type="pres">
      <dgm:prSet presAssocID="{77D9BE3D-EE78-4F18-B79A-EFDE48E76202}" presName="bkgdShape" presStyleLbl="node1" presStyleIdx="2" presStyleCnt="3"/>
      <dgm:spPr/>
    </dgm:pt>
    <dgm:pt modelId="{7AAEAD2C-3363-47A7-AC5D-E64754D2F3AB}" type="pres">
      <dgm:prSet presAssocID="{77D9BE3D-EE78-4F18-B79A-EFDE48E76202}" presName="nodeTx" presStyleLbl="node1" presStyleIdx="2" presStyleCnt="3">
        <dgm:presLayoutVars>
          <dgm:bulletEnabled val="1"/>
        </dgm:presLayoutVars>
      </dgm:prSet>
      <dgm:spPr/>
    </dgm:pt>
    <dgm:pt modelId="{F6B86853-7BC9-4B7A-AD44-8CD53E216037}" type="pres">
      <dgm:prSet presAssocID="{77D9BE3D-EE78-4F18-B79A-EFDE48E76202}" presName="invisiNode" presStyleLbl="node1" presStyleIdx="2" presStyleCnt="3"/>
      <dgm:spPr/>
    </dgm:pt>
    <dgm:pt modelId="{6AB2E243-1027-4904-A945-E414CEFD6795}" type="pres">
      <dgm:prSet presAssocID="{77D9BE3D-EE78-4F18-B79A-EFDE48E76202}"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ain with solid fill"/>
        </a:ext>
      </dgm:extLst>
    </dgm:pt>
  </dgm:ptLst>
  <dgm:cxnLst>
    <dgm:cxn modelId="{47DE5B0E-B172-4528-A922-0E2E262BA726}" type="presOf" srcId="{77D9BE3D-EE78-4F18-B79A-EFDE48E76202}" destId="{7AAEAD2C-3363-47A7-AC5D-E64754D2F3AB}" srcOrd="1" destOrd="0" presId="urn:microsoft.com/office/officeart/2005/8/layout/hList7"/>
    <dgm:cxn modelId="{AEA15D0F-9E90-48DF-AAA6-9FB4FB6046B6}" type="presOf" srcId="{E15A59E7-6A5D-4068-9061-F7E9DD14045C}" destId="{E413CDC4-CEC8-41B1-90BB-BDBF09279CBB}" srcOrd="0" destOrd="1" presId="urn:microsoft.com/office/officeart/2005/8/layout/hList7"/>
    <dgm:cxn modelId="{2530531D-C22B-4473-83A3-57F34BE68B4D}" type="presOf" srcId="{5A48ED29-716C-4B97-9401-0E98D5E8FD8C}" destId="{18AA95E4-C14A-4483-9D2C-45277BCCCC52}" srcOrd="1" destOrd="1" presId="urn:microsoft.com/office/officeart/2005/8/layout/hList7"/>
    <dgm:cxn modelId="{F92C6020-7ED8-434B-8928-426D344F5B4F}" srcId="{AC776410-BDF8-4F66-B8FA-5BDA1FB81346}" destId="{5A48ED29-716C-4B97-9401-0E98D5E8FD8C}" srcOrd="0" destOrd="0" parTransId="{1A3F1105-D553-4413-BEF2-354B1CC1F3E4}" sibTransId="{DC6A34F8-1CBE-4DDE-8488-7314CFC7BF1D}"/>
    <dgm:cxn modelId="{29663D26-601D-4FA7-9ED6-CD523CF67E97}" srcId="{77D9BE3D-EE78-4F18-B79A-EFDE48E76202}" destId="{AB752417-50AE-448E-B61C-225A7AEF26AD}" srcOrd="0" destOrd="0" parTransId="{5CA5096C-AD0E-4BDD-91AD-1B9B7195C99A}" sibTransId="{328E0330-DE79-45BF-AC90-6E284459C6C8}"/>
    <dgm:cxn modelId="{3D8CAA29-0635-4491-AFF6-75C0CC4144B5}" type="presOf" srcId="{F5879C9F-831B-4A58-9E7E-0CD38ADB086E}" destId="{73EAD413-CCAA-4ADC-8A0D-DDB7A18E9E06}" srcOrd="0" destOrd="0" presId="urn:microsoft.com/office/officeart/2005/8/layout/hList7"/>
    <dgm:cxn modelId="{18A7F837-C0FB-424C-96F0-9DA674EC65A5}" type="presOf" srcId="{BC3FB5E9-85BF-4E38-AE96-D382CD0BEA51}" destId="{99DA8BAF-521B-45E6-94EB-A3D6F1D16FBC}" srcOrd="0" destOrd="2" presId="urn:microsoft.com/office/officeart/2005/8/layout/hList7"/>
    <dgm:cxn modelId="{C8834F60-B822-4FDE-9450-3802473D5589}" type="presOf" srcId="{AC776410-BDF8-4F66-B8FA-5BDA1FB81346}" destId="{99DA8BAF-521B-45E6-94EB-A3D6F1D16FBC}" srcOrd="0" destOrd="0" presId="urn:microsoft.com/office/officeart/2005/8/layout/hList7"/>
    <dgm:cxn modelId="{9E3FB043-CBB5-47DA-8BB0-23CB71FF4D3E}" type="presOf" srcId="{5A48ED29-716C-4B97-9401-0E98D5E8FD8C}" destId="{99DA8BAF-521B-45E6-94EB-A3D6F1D16FBC}" srcOrd="0" destOrd="1" presId="urn:microsoft.com/office/officeart/2005/8/layout/hList7"/>
    <dgm:cxn modelId="{6EF3B564-EBAE-41CC-A752-E8AA1A72BE48}" type="presOf" srcId="{AB752417-50AE-448E-B61C-225A7AEF26AD}" destId="{D78D5AE7-3208-416F-98CE-3DACF786F45B}" srcOrd="0" destOrd="1" presId="urn:microsoft.com/office/officeart/2005/8/layout/hList7"/>
    <dgm:cxn modelId="{3E4A0551-B07F-4D89-AE94-50E76743A56F}" srcId="{62922299-5024-428C-8405-DCEA884BBBC0}" destId="{448B0908-A61A-4B1C-A83A-AF5979A5ED6E}" srcOrd="1" destOrd="0" parTransId="{6C895F87-3B0F-46DB-AB0C-C8C0F860993F}" sibTransId="{F5879C9F-831B-4A58-9E7E-0CD38ADB086E}"/>
    <dgm:cxn modelId="{9CEA9273-C9EE-4340-9CDA-9AD45398A2C3}" srcId="{AC776410-BDF8-4F66-B8FA-5BDA1FB81346}" destId="{BC3FB5E9-85BF-4E38-AE96-D382CD0BEA51}" srcOrd="1" destOrd="0" parTransId="{C54744A7-D0FD-4E0C-8F00-5FB035279214}" sibTransId="{85AD3FCA-79AE-4CB0-AAD0-5B2783E056F6}"/>
    <dgm:cxn modelId="{F6CC9654-B988-4E5A-A76F-C935257BE2F1}" srcId="{62922299-5024-428C-8405-DCEA884BBBC0}" destId="{AC776410-BDF8-4F66-B8FA-5BDA1FB81346}" srcOrd="0" destOrd="0" parTransId="{98642852-C661-45ED-9E90-898E482CE235}" sibTransId="{63350986-BDB5-40B1-B8E0-F228C0051E05}"/>
    <dgm:cxn modelId="{53FB6476-2CDD-45D2-8171-DF38352E5F97}" type="presOf" srcId="{62922299-5024-428C-8405-DCEA884BBBC0}" destId="{CA9FFC2A-0917-491D-BAA7-BA631FC60BB9}" srcOrd="0" destOrd="0" presId="urn:microsoft.com/office/officeart/2005/8/layout/hList7"/>
    <dgm:cxn modelId="{E110CB7F-48C8-411D-981E-6C7C0B6DFCEF}" type="presOf" srcId="{77D9BE3D-EE78-4F18-B79A-EFDE48E76202}" destId="{D78D5AE7-3208-416F-98CE-3DACF786F45B}" srcOrd="0" destOrd="0" presId="urn:microsoft.com/office/officeart/2005/8/layout/hList7"/>
    <dgm:cxn modelId="{3FEE8082-C21C-4691-B513-031E783497AD}" type="presOf" srcId="{AC776410-BDF8-4F66-B8FA-5BDA1FB81346}" destId="{18AA95E4-C14A-4483-9D2C-45277BCCCC52}" srcOrd="1" destOrd="0" presId="urn:microsoft.com/office/officeart/2005/8/layout/hList7"/>
    <dgm:cxn modelId="{1D9C0785-B0C1-4409-B551-FB60A44D74CA}" srcId="{448B0908-A61A-4B1C-A83A-AF5979A5ED6E}" destId="{E15A59E7-6A5D-4068-9061-F7E9DD14045C}" srcOrd="0" destOrd="0" parTransId="{BD62BCFC-C9A8-495B-8BFC-543320FA76CA}" sibTransId="{85321D81-DCF1-4C2A-909D-A4086E17157D}"/>
    <dgm:cxn modelId="{A623F48A-0BE1-4F4F-8144-296B596722BF}" type="presOf" srcId="{AB752417-50AE-448E-B61C-225A7AEF26AD}" destId="{7AAEAD2C-3363-47A7-AC5D-E64754D2F3AB}" srcOrd="1" destOrd="1" presId="urn:microsoft.com/office/officeart/2005/8/layout/hList7"/>
    <dgm:cxn modelId="{F474D395-4F06-4B4E-B596-DFABD268B40B}" type="presOf" srcId="{448B0908-A61A-4B1C-A83A-AF5979A5ED6E}" destId="{E413CDC4-CEC8-41B1-90BB-BDBF09279CBB}" srcOrd="0" destOrd="0" presId="urn:microsoft.com/office/officeart/2005/8/layout/hList7"/>
    <dgm:cxn modelId="{F0B4FE95-7901-4963-A30A-FB203F64E92D}" type="presOf" srcId="{448B0908-A61A-4B1C-A83A-AF5979A5ED6E}" destId="{9ADE9C9F-AB55-48BF-82A6-41AB728E1D57}" srcOrd="1" destOrd="0" presId="urn:microsoft.com/office/officeart/2005/8/layout/hList7"/>
    <dgm:cxn modelId="{7A9144A2-4F6F-4130-872F-C3BF9C9CB527}" type="presOf" srcId="{63350986-BDB5-40B1-B8E0-F228C0051E05}" destId="{9BB0BCF9-4BC4-45B2-900D-341C76981714}" srcOrd="0" destOrd="0" presId="urn:microsoft.com/office/officeart/2005/8/layout/hList7"/>
    <dgm:cxn modelId="{442070B8-7D50-428A-B69D-65336D18FCAE}" srcId="{62922299-5024-428C-8405-DCEA884BBBC0}" destId="{77D9BE3D-EE78-4F18-B79A-EFDE48E76202}" srcOrd="2" destOrd="0" parTransId="{345D5381-F4AC-4F08-96B2-FA35F8EFF43B}" sibTransId="{388A4883-1EE9-4E45-83A1-3168E7F71BB8}"/>
    <dgm:cxn modelId="{870EDBBA-EC56-4B65-A0BE-E44A8BCEE364}" type="presOf" srcId="{E15A59E7-6A5D-4068-9061-F7E9DD14045C}" destId="{9ADE9C9F-AB55-48BF-82A6-41AB728E1D57}" srcOrd="1" destOrd="1" presId="urn:microsoft.com/office/officeart/2005/8/layout/hList7"/>
    <dgm:cxn modelId="{8359CAD8-A84C-4F51-A4EC-5CEDC67003C4}" type="presOf" srcId="{BC3FB5E9-85BF-4E38-AE96-D382CD0BEA51}" destId="{18AA95E4-C14A-4483-9D2C-45277BCCCC52}" srcOrd="1" destOrd="2" presId="urn:microsoft.com/office/officeart/2005/8/layout/hList7"/>
    <dgm:cxn modelId="{3D7EB394-3C03-492D-A3E4-C29EF1D21FEA}" type="presParOf" srcId="{CA9FFC2A-0917-491D-BAA7-BA631FC60BB9}" destId="{5EA431B8-57CC-4100-A399-90AB7B7E8ADF}" srcOrd="0" destOrd="0" presId="urn:microsoft.com/office/officeart/2005/8/layout/hList7"/>
    <dgm:cxn modelId="{6323B746-0F67-4015-890F-F3F8BEBF2E62}" type="presParOf" srcId="{CA9FFC2A-0917-491D-BAA7-BA631FC60BB9}" destId="{50761B21-C955-43F2-8204-584E2EE148FC}" srcOrd="1" destOrd="0" presId="urn:microsoft.com/office/officeart/2005/8/layout/hList7"/>
    <dgm:cxn modelId="{C0EBF485-E6D5-4357-B76E-A876FA852887}" type="presParOf" srcId="{50761B21-C955-43F2-8204-584E2EE148FC}" destId="{81072EEB-ABD6-4FA1-9671-FFC650F42067}" srcOrd="0" destOrd="0" presId="urn:microsoft.com/office/officeart/2005/8/layout/hList7"/>
    <dgm:cxn modelId="{13BDAA77-D182-4EE8-96BB-024747B77E72}" type="presParOf" srcId="{81072EEB-ABD6-4FA1-9671-FFC650F42067}" destId="{99DA8BAF-521B-45E6-94EB-A3D6F1D16FBC}" srcOrd="0" destOrd="0" presId="urn:microsoft.com/office/officeart/2005/8/layout/hList7"/>
    <dgm:cxn modelId="{37481E04-79C9-4D59-850B-3AB1CC3F5D0F}" type="presParOf" srcId="{81072EEB-ABD6-4FA1-9671-FFC650F42067}" destId="{18AA95E4-C14A-4483-9D2C-45277BCCCC52}" srcOrd="1" destOrd="0" presId="urn:microsoft.com/office/officeart/2005/8/layout/hList7"/>
    <dgm:cxn modelId="{3B26FD51-9BD6-452E-94C3-311E7BBB9B54}" type="presParOf" srcId="{81072EEB-ABD6-4FA1-9671-FFC650F42067}" destId="{E9AB4D38-E39C-4093-9835-38B617924819}" srcOrd="2" destOrd="0" presId="urn:microsoft.com/office/officeart/2005/8/layout/hList7"/>
    <dgm:cxn modelId="{2AA57239-F388-471C-B7B6-D57E49E9691E}" type="presParOf" srcId="{81072EEB-ABD6-4FA1-9671-FFC650F42067}" destId="{B06041BA-2B35-484F-8952-A1E9A3B99A49}" srcOrd="3" destOrd="0" presId="urn:microsoft.com/office/officeart/2005/8/layout/hList7"/>
    <dgm:cxn modelId="{D4441752-4A34-4AF1-BC9A-599776200D60}" type="presParOf" srcId="{50761B21-C955-43F2-8204-584E2EE148FC}" destId="{9BB0BCF9-4BC4-45B2-900D-341C76981714}" srcOrd="1" destOrd="0" presId="urn:microsoft.com/office/officeart/2005/8/layout/hList7"/>
    <dgm:cxn modelId="{5514FE7A-9A4A-477B-9319-BF3C64E4FC5D}" type="presParOf" srcId="{50761B21-C955-43F2-8204-584E2EE148FC}" destId="{BEA8F6E8-0320-4B0C-8C7F-92DA7C886A2A}" srcOrd="2" destOrd="0" presId="urn:microsoft.com/office/officeart/2005/8/layout/hList7"/>
    <dgm:cxn modelId="{8A5EAD5A-3E7D-4B1D-A90F-F6411D4BCDBD}" type="presParOf" srcId="{BEA8F6E8-0320-4B0C-8C7F-92DA7C886A2A}" destId="{E413CDC4-CEC8-41B1-90BB-BDBF09279CBB}" srcOrd="0" destOrd="0" presId="urn:microsoft.com/office/officeart/2005/8/layout/hList7"/>
    <dgm:cxn modelId="{6290E0D7-753B-4C0D-9D89-68240598FDDF}" type="presParOf" srcId="{BEA8F6E8-0320-4B0C-8C7F-92DA7C886A2A}" destId="{9ADE9C9F-AB55-48BF-82A6-41AB728E1D57}" srcOrd="1" destOrd="0" presId="urn:microsoft.com/office/officeart/2005/8/layout/hList7"/>
    <dgm:cxn modelId="{E867D919-EF56-4320-B35E-F0E1FCEC9115}" type="presParOf" srcId="{BEA8F6E8-0320-4B0C-8C7F-92DA7C886A2A}" destId="{A47F7D81-CCF3-43C5-8590-DADD3DFC232F}" srcOrd="2" destOrd="0" presId="urn:microsoft.com/office/officeart/2005/8/layout/hList7"/>
    <dgm:cxn modelId="{FB514A6A-DCA6-44EF-8BD3-4D3BC7A14D18}" type="presParOf" srcId="{BEA8F6E8-0320-4B0C-8C7F-92DA7C886A2A}" destId="{03DC4153-F02E-48CB-B384-DFE7730DE1AE}" srcOrd="3" destOrd="0" presId="urn:microsoft.com/office/officeart/2005/8/layout/hList7"/>
    <dgm:cxn modelId="{D669E173-22D3-4E84-8DD9-630719FD81EB}" type="presParOf" srcId="{50761B21-C955-43F2-8204-584E2EE148FC}" destId="{73EAD413-CCAA-4ADC-8A0D-DDB7A18E9E06}" srcOrd="3" destOrd="0" presId="urn:microsoft.com/office/officeart/2005/8/layout/hList7"/>
    <dgm:cxn modelId="{4EEB5267-2458-49C7-901D-2DE50D5E05F7}" type="presParOf" srcId="{50761B21-C955-43F2-8204-584E2EE148FC}" destId="{8ED0A7D4-237C-424D-A6F2-97F5AF10185A}" srcOrd="4" destOrd="0" presId="urn:microsoft.com/office/officeart/2005/8/layout/hList7"/>
    <dgm:cxn modelId="{CDB97313-ED63-4BFA-AFE4-0746CCDB23BE}" type="presParOf" srcId="{8ED0A7D4-237C-424D-A6F2-97F5AF10185A}" destId="{D78D5AE7-3208-416F-98CE-3DACF786F45B}" srcOrd="0" destOrd="0" presId="urn:microsoft.com/office/officeart/2005/8/layout/hList7"/>
    <dgm:cxn modelId="{19ABD3F4-3312-4171-8143-A1160529171D}" type="presParOf" srcId="{8ED0A7D4-237C-424D-A6F2-97F5AF10185A}" destId="{7AAEAD2C-3363-47A7-AC5D-E64754D2F3AB}" srcOrd="1" destOrd="0" presId="urn:microsoft.com/office/officeart/2005/8/layout/hList7"/>
    <dgm:cxn modelId="{119EDDD6-167E-444B-95D1-5560E3DB681F}" type="presParOf" srcId="{8ED0A7D4-237C-424D-A6F2-97F5AF10185A}" destId="{F6B86853-7BC9-4B7A-AD44-8CD53E216037}" srcOrd="2" destOrd="0" presId="urn:microsoft.com/office/officeart/2005/8/layout/hList7"/>
    <dgm:cxn modelId="{07337A36-C203-48CA-8275-4B51B6211376}" type="presParOf" srcId="{8ED0A7D4-237C-424D-A6F2-97F5AF10185A}" destId="{6AB2E243-1027-4904-A945-E414CEFD679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285F2A-6927-45E0-8F18-3542F649C9D7}"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14EB4B05-8BA0-41AA-8304-0C736ED643B3}">
      <dgm:prSet/>
      <dgm:spPr/>
      <dgm:t>
        <a:bodyPr/>
        <a:lstStyle/>
        <a:p>
          <a:r>
            <a:rPr lang="en-GB" dirty="0"/>
            <a:t>Leading modifiable risk factor for CVD</a:t>
          </a:r>
          <a:endParaRPr lang="en-US" dirty="0"/>
        </a:p>
      </dgm:t>
    </dgm:pt>
    <dgm:pt modelId="{9E4203A2-40BC-410A-94BD-E4350BC52F21}" type="parTrans" cxnId="{E833BBEA-1EB8-45CE-AC15-469EB941BBE4}">
      <dgm:prSet/>
      <dgm:spPr/>
      <dgm:t>
        <a:bodyPr/>
        <a:lstStyle/>
        <a:p>
          <a:endParaRPr lang="en-US"/>
        </a:p>
      </dgm:t>
    </dgm:pt>
    <dgm:pt modelId="{A44F4AAC-4187-44AF-86AE-BD120E50D545}" type="sibTrans" cxnId="{E833BBEA-1EB8-45CE-AC15-469EB941BBE4}">
      <dgm:prSet/>
      <dgm:spPr/>
      <dgm:t>
        <a:bodyPr/>
        <a:lstStyle/>
        <a:p>
          <a:endParaRPr lang="en-US"/>
        </a:p>
      </dgm:t>
    </dgm:pt>
    <dgm:pt modelId="{D7E42047-74C4-4506-9515-7FDB3E2763AD}">
      <dgm:prSet/>
      <dgm:spPr/>
      <dgm:t>
        <a:bodyPr/>
        <a:lstStyle/>
        <a:p>
          <a:r>
            <a:rPr lang="en-GB" dirty="0"/>
            <a:t>&gt;23,000 are undiagnosed and therefore untreated</a:t>
          </a:r>
          <a:endParaRPr lang="en-US" dirty="0"/>
        </a:p>
      </dgm:t>
    </dgm:pt>
    <dgm:pt modelId="{611B38B2-F7B1-452C-9CE3-940F6468DF5D}" type="parTrans" cxnId="{7E063DCB-3BC2-4518-B098-970FB8CDC47D}">
      <dgm:prSet/>
      <dgm:spPr/>
      <dgm:t>
        <a:bodyPr/>
        <a:lstStyle/>
        <a:p>
          <a:endParaRPr lang="en-US"/>
        </a:p>
      </dgm:t>
    </dgm:pt>
    <dgm:pt modelId="{32275EE8-E473-49BF-9C49-702D90785E89}" type="sibTrans" cxnId="{7E063DCB-3BC2-4518-B098-970FB8CDC47D}">
      <dgm:prSet/>
      <dgm:spPr/>
      <dgm:t>
        <a:bodyPr/>
        <a:lstStyle/>
        <a:p>
          <a:endParaRPr lang="en-US"/>
        </a:p>
      </dgm:t>
    </dgm:pt>
    <dgm:pt modelId="{5375FE8C-30DC-4952-9468-D41D5BFFC167}">
      <dgm:prSet/>
      <dgm:spPr/>
      <dgm:t>
        <a:bodyPr/>
        <a:lstStyle/>
        <a:p>
          <a:r>
            <a:rPr lang="en-GB" dirty="0"/>
            <a:t>Leading cause of CKD</a:t>
          </a:r>
          <a:endParaRPr lang="en-US" dirty="0"/>
        </a:p>
      </dgm:t>
    </dgm:pt>
    <dgm:pt modelId="{FB2061FD-0BD5-4C9B-93B4-C030F65249D7}" type="parTrans" cxnId="{C8F2BEC5-C070-4E03-B554-36799B4483EF}">
      <dgm:prSet/>
      <dgm:spPr/>
      <dgm:t>
        <a:bodyPr/>
        <a:lstStyle/>
        <a:p>
          <a:endParaRPr lang="en-US"/>
        </a:p>
      </dgm:t>
    </dgm:pt>
    <dgm:pt modelId="{FC16B617-5B5D-4AAB-BE45-410D2543C617}" type="sibTrans" cxnId="{C8F2BEC5-C070-4E03-B554-36799B4483EF}">
      <dgm:prSet/>
      <dgm:spPr/>
      <dgm:t>
        <a:bodyPr/>
        <a:lstStyle/>
        <a:p>
          <a:endParaRPr lang="en-US"/>
        </a:p>
      </dgm:t>
    </dgm:pt>
    <dgm:pt modelId="{83F72D40-7D8A-4520-A590-91037B068BCC}">
      <dgm:prSet/>
      <dgm:spPr/>
      <dgm:t>
        <a:bodyPr/>
        <a:lstStyle/>
        <a:p>
          <a:r>
            <a:rPr lang="en-GB" dirty="0"/>
            <a:t>Significant contributor to HF and AF</a:t>
          </a:r>
          <a:endParaRPr lang="en-US" dirty="0"/>
        </a:p>
      </dgm:t>
    </dgm:pt>
    <dgm:pt modelId="{E8DDE235-05C3-47F6-8E5B-D3E205F14767}" type="parTrans" cxnId="{516F4AA2-EDCD-4E2A-9F41-9163FA78967D}">
      <dgm:prSet/>
      <dgm:spPr/>
      <dgm:t>
        <a:bodyPr/>
        <a:lstStyle/>
        <a:p>
          <a:endParaRPr lang="en-US"/>
        </a:p>
      </dgm:t>
    </dgm:pt>
    <dgm:pt modelId="{AF7DED22-B1D9-4E2F-BA7F-7EE76B9F2113}" type="sibTrans" cxnId="{516F4AA2-EDCD-4E2A-9F41-9163FA78967D}">
      <dgm:prSet/>
      <dgm:spPr/>
      <dgm:t>
        <a:bodyPr/>
        <a:lstStyle/>
        <a:p>
          <a:endParaRPr lang="en-US"/>
        </a:p>
      </dgm:t>
    </dgm:pt>
    <dgm:pt modelId="{A6F90FC4-849B-4B06-B372-49D2F21D8A90}">
      <dgm:prSet/>
      <dgm:spPr/>
      <dgm:t>
        <a:bodyPr/>
        <a:lstStyle/>
        <a:p>
          <a:r>
            <a:rPr lang="en-US" dirty="0"/>
            <a:t>Contributing factor to ~100 deaths a year in </a:t>
          </a:r>
          <a:r>
            <a:rPr lang="en-US" dirty="0" err="1"/>
            <a:t>Calderdale</a:t>
          </a:r>
          <a:endParaRPr lang="en-US" dirty="0"/>
        </a:p>
      </dgm:t>
    </dgm:pt>
    <dgm:pt modelId="{98EE9369-3A54-4F69-8FD1-73ABDE31E96C}" type="parTrans" cxnId="{3391549B-B0CE-4FB0-8A3B-D40088CF32B9}">
      <dgm:prSet/>
      <dgm:spPr/>
      <dgm:t>
        <a:bodyPr/>
        <a:lstStyle/>
        <a:p>
          <a:endParaRPr lang="en-GB"/>
        </a:p>
      </dgm:t>
    </dgm:pt>
    <dgm:pt modelId="{DC9CAD3A-CA4C-434F-9938-1BEC0417B505}" type="sibTrans" cxnId="{3391549B-B0CE-4FB0-8A3B-D40088CF32B9}">
      <dgm:prSet/>
      <dgm:spPr/>
      <dgm:t>
        <a:bodyPr/>
        <a:lstStyle/>
        <a:p>
          <a:endParaRPr lang="en-GB"/>
        </a:p>
      </dgm:t>
    </dgm:pt>
    <dgm:pt modelId="{9BBD3F29-0833-4C03-A314-256C555FF57F}">
      <dgm:prSet/>
      <dgm:spPr/>
      <dgm:t>
        <a:bodyPr/>
        <a:lstStyle/>
        <a:p>
          <a:r>
            <a:rPr lang="en-US" dirty="0"/>
            <a:t>Estimated &gt;46,000 adults in </a:t>
          </a:r>
          <a:r>
            <a:rPr lang="en-US" dirty="0" err="1"/>
            <a:t>Calderdale</a:t>
          </a:r>
          <a:r>
            <a:rPr lang="en-US" dirty="0"/>
            <a:t> have HTN</a:t>
          </a:r>
        </a:p>
      </dgm:t>
    </dgm:pt>
    <dgm:pt modelId="{07274163-AA4C-4766-A723-5520BFEEC3E4}" type="parTrans" cxnId="{445ED88F-CC1A-4D86-B893-EF2C415278FB}">
      <dgm:prSet/>
      <dgm:spPr/>
      <dgm:t>
        <a:bodyPr/>
        <a:lstStyle/>
        <a:p>
          <a:endParaRPr lang="en-GB"/>
        </a:p>
      </dgm:t>
    </dgm:pt>
    <dgm:pt modelId="{4961214E-CA21-4270-93D4-423A6208BCE1}" type="sibTrans" cxnId="{445ED88F-CC1A-4D86-B893-EF2C415278FB}">
      <dgm:prSet/>
      <dgm:spPr/>
      <dgm:t>
        <a:bodyPr/>
        <a:lstStyle/>
        <a:p>
          <a:endParaRPr lang="en-GB"/>
        </a:p>
      </dgm:t>
    </dgm:pt>
    <dgm:pt modelId="{2B3F68F8-2C8A-4B43-B5B0-83875F9F3066}">
      <dgm:prSet/>
      <dgm:spPr/>
      <dgm:t>
        <a:bodyPr/>
        <a:lstStyle/>
        <a:p>
          <a:r>
            <a:rPr lang="en-US" dirty="0"/>
            <a:t>Biggest contributor to adult disabilities (through stroke)</a:t>
          </a:r>
        </a:p>
      </dgm:t>
    </dgm:pt>
    <dgm:pt modelId="{163A8642-82C4-44CC-A6DD-2C9A534599B5}" type="parTrans" cxnId="{0E8F926F-A421-4165-8F50-81A902C853CD}">
      <dgm:prSet/>
      <dgm:spPr/>
      <dgm:t>
        <a:bodyPr/>
        <a:lstStyle/>
        <a:p>
          <a:endParaRPr lang="en-GB"/>
        </a:p>
      </dgm:t>
    </dgm:pt>
    <dgm:pt modelId="{9FBAF136-30FA-42E4-8A77-6CEC9AF35E00}" type="sibTrans" cxnId="{0E8F926F-A421-4165-8F50-81A902C853CD}">
      <dgm:prSet/>
      <dgm:spPr/>
      <dgm:t>
        <a:bodyPr/>
        <a:lstStyle/>
        <a:p>
          <a:endParaRPr lang="en-GB"/>
        </a:p>
      </dgm:t>
    </dgm:pt>
    <dgm:pt modelId="{5C02E18E-908D-4780-A0D8-CADF7F709EB9}">
      <dgm:prSet/>
      <dgm:spPr/>
      <dgm:t>
        <a:bodyPr/>
        <a:lstStyle/>
        <a:p>
          <a:r>
            <a:rPr lang="en-US" dirty="0"/>
            <a:t>Costs the NHS in </a:t>
          </a:r>
          <a:r>
            <a:rPr lang="en-US" dirty="0" err="1"/>
            <a:t>Calderdale</a:t>
          </a:r>
          <a:r>
            <a:rPr lang="en-US" dirty="0"/>
            <a:t> ~£750,000 a year</a:t>
          </a:r>
        </a:p>
      </dgm:t>
    </dgm:pt>
    <dgm:pt modelId="{1A401426-F05B-4A46-9E60-A87FCFE1A44C}" type="parTrans" cxnId="{DBC6854D-EC74-4612-8F1C-55CD87F465F0}">
      <dgm:prSet/>
      <dgm:spPr/>
      <dgm:t>
        <a:bodyPr/>
        <a:lstStyle/>
        <a:p>
          <a:endParaRPr lang="en-GB"/>
        </a:p>
      </dgm:t>
    </dgm:pt>
    <dgm:pt modelId="{6CB8B75C-B93A-4E6E-878D-C23780F493B5}" type="sibTrans" cxnId="{DBC6854D-EC74-4612-8F1C-55CD87F465F0}">
      <dgm:prSet/>
      <dgm:spPr/>
      <dgm:t>
        <a:bodyPr/>
        <a:lstStyle/>
        <a:p>
          <a:endParaRPr lang="en-GB"/>
        </a:p>
      </dgm:t>
    </dgm:pt>
    <dgm:pt modelId="{6148527D-921F-4278-ACFB-24E1C420DE1C}">
      <dgm:prSet/>
      <dgm:spPr/>
      <dgm:t>
        <a:bodyPr/>
        <a:lstStyle/>
        <a:p>
          <a:r>
            <a:rPr lang="en-US" dirty="0"/>
            <a:t>It is usually ASYMPTOMATIC</a:t>
          </a:r>
        </a:p>
      </dgm:t>
    </dgm:pt>
    <dgm:pt modelId="{C1B41DE4-2F55-44BF-8489-6B553C2CB22A}" type="parTrans" cxnId="{6FD7DC8C-8590-444E-8BAA-FF6A32EF3042}">
      <dgm:prSet/>
      <dgm:spPr/>
      <dgm:t>
        <a:bodyPr/>
        <a:lstStyle/>
        <a:p>
          <a:endParaRPr lang="en-GB"/>
        </a:p>
      </dgm:t>
    </dgm:pt>
    <dgm:pt modelId="{8F42AD22-4D34-4247-8534-AC1045E75582}" type="sibTrans" cxnId="{6FD7DC8C-8590-444E-8BAA-FF6A32EF3042}">
      <dgm:prSet/>
      <dgm:spPr/>
      <dgm:t>
        <a:bodyPr/>
        <a:lstStyle/>
        <a:p>
          <a:endParaRPr lang="en-GB"/>
        </a:p>
      </dgm:t>
    </dgm:pt>
    <dgm:pt modelId="{06AD7F1C-82A9-4DBA-AC05-9A7B628FA59D}" type="pres">
      <dgm:prSet presAssocID="{D0285F2A-6927-45E0-8F18-3542F649C9D7}" presName="vert0" presStyleCnt="0">
        <dgm:presLayoutVars>
          <dgm:dir/>
          <dgm:animOne val="branch"/>
          <dgm:animLvl val="lvl"/>
        </dgm:presLayoutVars>
      </dgm:prSet>
      <dgm:spPr/>
    </dgm:pt>
    <dgm:pt modelId="{06CDA86E-27D8-463E-8140-9300F0C6B908}" type="pres">
      <dgm:prSet presAssocID="{14EB4B05-8BA0-41AA-8304-0C736ED643B3}" presName="thickLine" presStyleLbl="alignNode1" presStyleIdx="0" presStyleCnt="9"/>
      <dgm:spPr/>
    </dgm:pt>
    <dgm:pt modelId="{3A61FD23-619A-4352-9C80-42B109275F94}" type="pres">
      <dgm:prSet presAssocID="{14EB4B05-8BA0-41AA-8304-0C736ED643B3}" presName="horz1" presStyleCnt="0"/>
      <dgm:spPr/>
    </dgm:pt>
    <dgm:pt modelId="{160E2EB0-EE40-4310-8EA5-53E8874D4E17}" type="pres">
      <dgm:prSet presAssocID="{14EB4B05-8BA0-41AA-8304-0C736ED643B3}" presName="tx1" presStyleLbl="revTx" presStyleIdx="0" presStyleCnt="9"/>
      <dgm:spPr/>
    </dgm:pt>
    <dgm:pt modelId="{FB4725EA-2E15-41EA-9A79-0A10FACFC76D}" type="pres">
      <dgm:prSet presAssocID="{14EB4B05-8BA0-41AA-8304-0C736ED643B3}" presName="vert1" presStyleCnt="0"/>
      <dgm:spPr/>
    </dgm:pt>
    <dgm:pt modelId="{9E66001C-35FF-454F-9F23-A53F30FA753D}" type="pres">
      <dgm:prSet presAssocID="{9BBD3F29-0833-4C03-A314-256C555FF57F}" presName="thickLine" presStyleLbl="alignNode1" presStyleIdx="1" presStyleCnt="9"/>
      <dgm:spPr/>
    </dgm:pt>
    <dgm:pt modelId="{5FEEFDA5-2919-41FE-AB00-ABB441EBD4DB}" type="pres">
      <dgm:prSet presAssocID="{9BBD3F29-0833-4C03-A314-256C555FF57F}" presName="horz1" presStyleCnt="0"/>
      <dgm:spPr/>
    </dgm:pt>
    <dgm:pt modelId="{90513409-273A-41BB-A128-22F6AC921B9A}" type="pres">
      <dgm:prSet presAssocID="{9BBD3F29-0833-4C03-A314-256C555FF57F}" presName="tx1" presStyleLbl="revTx" presStyleIdx="1" presStyleCnt="9"/>
      <dgm:spPr/>
    </dgm:pt>
    <dgm:pt modelId="{95AB9051-81FC-4913-8CD9-E6DAEB1FBB7E}" type="pres">
      <dgm:prSet presAssocID="{9BBD3F29-0833-4C03-A314-256C555FF57F}" presName="vert1" presStyleCnt="0"/>
      <dgm:spPr/>
    </dgm:pt>
    <dgm:pt modelId="{7C1D303B-C888-41F4-8A05-309644AA9582}" type="pres">
      <dgm:prSet presAssocID="{D7E42047-74C4-4506-9515-7FDB3E2763AD}" presName="thickLine" presStyleLbl="alignNode1" presStyleIdx="2" presStyleCnt="9"/>
      <dgm:spPr/>
    </dgm:pt>
    <dgm:pt modelId="{FB990D7E-7A60-4DAC-856B-3E81074D47D0}" type="pres">
      <dgm:prSet presAssocID="{D7E42047-74C4-4506-9515-7FDB3E2763AD}" presName="horz1" presStyleCnt="0"/>
      <dgm:spPr/>
    </dgm:pt>
    <dgm:pt modelId="{BD9A4312-01B9-4DCD-90F3-1952745BEB7D}" type="pres">
      <dgm:prSet presAssocID="{D7E42047-74C4-4506-9515-7FDB3E2763AD}" presName="tx1" presStyleLbl="revTx" presStyleIdx="2" presStyleCnt="9"/>
      <dgm:spPr/>
    </dgm:pt>
    <dgm:pt modelId="{5251ECA1-289F-4D95-BD38-15241C9F773E}" type="pres">
      <dgm:prSet presAssocID="{D7E42047-74C4-4506-9515-7FDB3E2763AD}" presName="vert1" presStyleCnt="0"/>
      <dgm:spPr/>
    </dgm:pt>
    <dgm:pt modelId="{60AAFBA7-0FEF-4B3F-989A-5BE3F9B76DE2}" type="pres">
      <dgm:prSet presAssocID="{5375FE8C-30DC-4952-9468-D41D5BFFC167}" presName="thickLine" presStyleLbl="alignNode1" presStyleIdx="3" presStyleCnt="9"/>
      <dgm:spPr/>
    </dgm:pt>
    <dgm:pt modelId="{48F27FB5-A207-4B39-A8F5-9F1B3F398B73}" type="pres">
      <dgm:prSet presAssocID="{5375FE8C-30DC-4952-9468-D41D5BFFC167}" presName="horz1" presStyleCnt="0"/>
      <dgm:spPr/>
    </dgm:pt>
    <dgm:pt modelId="{557355F0-3F4E-4FFF-84CC-35DC0F4F3816}" type="pres">
      <dgm:prSet presAssocID="{5375FE8C-30DC-4952-9468-D41D5BFFC167}" presName="tx1" presStyleLbl="revTx" presStyleIdx="3" presStyleCnt="9"/>
      <dgm:spPr/>
    </dgm:pt>
    <dgm:pt modelId="{DF011D04-CE70-4500-9FA1-0235F1A2FC53}" type="pres">
      <dgm:prSet presAssocID="{5375FE8C-30DC-4952-9468-D41D5BFFC167}" presName="vert1" presStyleCnt="0"/>
      <dgm:spPr/>
    </dgm:pt>
    <dgm:pt modelId="{CC034662-C40B-4A4A-ADFA-959FBC5ECE2D}" type="pres">
      <dgm:prSet presAssocID="{83F72D40-7D8A-4520-A590-91037B068BCC}" presName="thickLine" presStyleLbl="alignNode1" presStyleIdx="4" presStyleCnt="9"/>
      <dgm:spPr/>
    </dgm:pt>
    <dgm:pt modelId="{71086450-AA2C-41DA-8CB3-C3DB30E73ED1}" type="pres">
      <dgm:prSet presAssocID="{83F72D40-7D8A-4520-A590-91037B068BCC}" presName="horz1" presStyleCnt="0"/>
      <dgm:spPr/>
    </dgm:pt>
    <dgm:pt modelId="{BD8746D6-B35A-4784-9EF4-D6F3119A5B95}" type="pres">
      <dgm:prSet presAssocID="{83F72D40-7D8A-4520-A590-91037B068BCC}" presName="tx1" presStyleLbl="revTx" presStyleIdx="4" presStyleCnt="9"/>
      <dgm:spPr/>
    </dgm:pt>
    <dgm:pt modelId="{94BCC535-AAAF-4C97-AB53-708A46D66203}" type="pres">
      <dgm:prSet presAssocID="{83F72D40-7D8A-4520-A590-91037B068BCC}" presName="vert1" presStyleCnt="0"/>
      <dgm:spPr/>
    </dgm:pt>
    <dgm:pt modelId="{22AA85FD-2D24-4372-80EE-3D0C5A7BA29B}" type="pres">
      <dgm:prSet presAssocID="{A6F90FC4-849B-4B06-B372-49D2F21D8A90}" presName="thickLine" presStyleLbl="alignNode1" presStyleIdx="5" presStyleCnt="9"/>
      <dgm:spPr/>
    </dgm:pt>
    <dgm:pt modelId="{4483966D-693C-4025-8B65-5FDF162BBF29}" type="pres">
      <dgm:prSet presAssocID="{A6F90FC4-849B-4B06-B372-49D2F21D8A90}" presName="horz1" presStyleCnt="0"/>
      <dgm:spPr/>
    </dgm:pt>
    <dgm:pt modelId="{CF3BA6C9-089A-4E48-B448-5B6002BDB293}" type="pres">
      <dgm:prSet presAssocID="{A6F90FC4-849B-4B06-B372-49D2F21D8A90}" presName="tx1" presStyleLbl="revTx" presStyleIdx="5" presStyleCnt="9"/>
      <dgm:spPr/>
    </dgm:pt>
    <dgm:pt modelId="{35120AD8-D4C9-4DE5-AB88-86F3861A1DD2}" type="pres">
      <dgm:prSet presAssocID="{A6F90FC4-849B-4B06-B372-49D2F21D8A90}" presName="vert1" presStyleCnt="0"/>
      <dgm:spPr/>
    </dgm:pt>
    <dgm:pt modelId="{7D7635AB-B163-4F7D-AD40-663C1B145FC7}" type="pres">
      <dgm:prSet presAssocID="{2B3F68F8-2C8A-4B43-B5B0-83875F9F3066}" presName="thickLine" presStyleLbl="alignNode1" presStyleIdx="6" presStyleCnt="9"/>
      <dgm:spPr/>
    </dgm:pt>
    <dgm:pt modelId="{97A5FC6E-18D1-44E3-ACD3-6B29B611115C}" type="pres">
      <dgm:prSet presAssocID="{2B3F68F8-2C8A-4B43-B5B0-83875F9F3066}" presName="horz1" presStyleCnt="0"/>
      <dgm:spPr/>
    </dgm:pt>
    <dgm:pt modelId="{FAC69D8C-6BC1-40A3-8D53-71F2CB31E476}" type="pres">
      <dgm:prSet presAssocID="{2B3F68F8-2C8A-4B43-B5B0-83875F9F3066}" presName="tx1" presStyleLbl="revTx" presStyleIdx="6" presStyleCnt="9"/>
      <dgm:spPr/>
    </dgm:pt>
    <dgm:pt modelId="{45791B69-65AB-4001-AF0A-DA323157ADE5}" type="pres">
      <dgm:prSet presAssocID="{2B3F68F8-2C8A-4B43-B5B0-83875F9F3066}" presName="vert1" presStyleCnt="0"/>
      <dgm:spPr/>
    </dgm:pt>
    <dgm:pt modelId="{8E6AA68F-54CB-4F0C-B746-1E672EC1B43B}" type="pres">
      <dgm:prSet presAssocID="{5C02E18E-908D-4780-A0D8-CADF7F709EB9}" presName="thickLine" presStyleLbl="alignNode1" presStyleIdx="7" presStyleCnt="9"/>
      <dgm:spPr/>
    </dgm:pt>
    <dgm:pt modelId="{DC54C261-2B64-4698-81AA-70166F70D379}" type="pres">
      <dgm:prSet presAssocID="{5C02E18E-908D-4780-A0D8-CADF7F709EB9}" presName="horz1" presStyleCnt="0"/>
      <dgm:spPr/>
    </dgm:pt>
    <dgm:pt modelId="{5E54A3B1-FEFC-437C-9011-726953C22F20}" type="pres">
      <dgm:prSet presAssocID="{5C02E18E-908D-4780-A0D8-CADF7F709EB9}" presName="tx1" presStyleLbl="revTx" presStyleIdx="7" presStyleCnt="9"/>
      <dgm:spPr/>
    </dgm:pt>
    <dgm:pt modelId="{91ACD94C-9121-4411-941E-68C1C7DDF753}" type="pres">
      <dgm:prSet presAssocID="{5C02E18E-908D-4780-A0D8-CADF7F709EB9}" presName="vert1" presStyleCnt="0"/>
      <dgm:spPr/>
    </dgm:pt>
    <dgm:pt modelId="{7CE48FA5-CC66-4C08-BB12-3D72C8BA60BE}" type="pres">
      <dgm:prSet presAssocID="{6148527D-921F-4278-ACFB-24E1C420DE1C}" presName="thickLine" presStyleLbl="alignNode1" presStyleIdx="8" presStyleCnt="9"/>
      <dgm:spPr/>
    </dgm:pt>
    <dgm:pt modelId="{4F366BDF-7F0E-4BCD-A378-AB2A571A7681}" type="pres">
      <dgm:prSet presAssocID="{6148527D-921F-4278-ACFB-24E1C420DE1C}" presName="horz1" presStyleCnt="0"/>
      <dgm:spPr/>
    </dgm:pt>
    <dgm:pt modelId="{3945C845-7F38-4B10-8A05-BE2EE1277174}" type="pres">
      <dgm:prSet presAssocID="{6148527D-921F-4278-ACFB-24E1C420DE1C}" presName="tx1" presStyleLbl="revTx" presStyleIdx="8" presStyleCnt="9"/>
      <dgm:spPr/>
    </dgm:pt>
    <dgm:pt modelId="{2125AFB2-A6FC-448B-B598-6A6049A42CFD}" type="pres">
      <dgm:prSet presAssocID="{6148527D-921F-4278-ACFB-24E1C420DE1C}" presName="vert1" presStyleCnt="0"/>
      <dgm:spPr/>
    </dgm:pt>
  </dgm:ptLst>
  <dgm:cxnLst>
    <dgm:cxn modelId="{D1691E3B-3F54-4E3C-B496-4F0F0CFB1227}" type="presOf" srcId="{14EB4B05-8BA0-41AA-8304-0C736ED643B3}" destId="{160E2EB0-EE40-4310-8EA5-53E8874D4E17}" srcOrd="0" destOrd="0" presId="urn:microsoft.com/office/officeart/2008/layout/LinedList"/>
    <dgm:cxn modelId="{F4425B61-E9BD-4836-BED1-41D6B237D870}" type="presOf" srcId="{A6F90FC4-849B-4B06-B372-49D2F21D8A90}" destId="{CF3BA6C9-089A-4E48-B448-5B6002BDB293}" srcOrd="0" destOrd="0" presId="urn:microsoft.com/office/officeart/2008/layout/LinedList"/>
    <dgm:cxn modelId="{DBC6854D-EC74-4612-8F1C-55CD87F465F0}" srcId="{D0285F2A-6927-45E0-8F18-3542F649C9D7}" destId="{5C02E18E-908D-4780-A0D8-CADF7F709EB9}" srcOrd="7" destOrd="0" parTransId="{1A401426-F05B-4A46-9E60-A87FCFE1A44C}" sibTransId="{6CB8B75C-B93A-4E6E-878D-C23780F493B5}"/>
    <dgm:cxn modelId="{0E8F926F-A421-4165-8F50-81A902C853CD}" srcId="{D0285F2A-6927-45E0-8F18-3542F649C9D7}" destId="{2B3F68F8-2C8A-4B43-B5B0-83875F9F3066}" srcOrd="6" destOrd="0" parTransId="{163A8642-82C4-44CC-A6DD-2C9A534599B5}" sibTransId="{9FBAF136-30FA-42E4-8A77-6CEC9AF35E00}"/>
    <dgm:cxn modelId="{75906E5A-22B6-4B1E-B378-38C7C2EAD161}" type="presOf" srcId="{6148527D-921F-4278-ACFB-24E1C420DE1C}" destId="{3945C845-7F38-4B10-8A05-BE2EE1277174}" srcOrd="0" destOrd="0" presId="urn:microsoft.com/office/officeart/2008/layout/LinedList"/>
    <dgm:cxn modelId="{8FEC108B-724E-48E9-9B91-FFB7363477DA}" type="presOf" srcId="{5375FE8C-30DC-4952-9468-D41D5BFFC167}" destId="{557355F0-3F4E-4FFF-84CC-35DC0F4F3816}" srcOrd="0" destOrd="0" presId="urn:microsoft.com/office/officeart/2008/layout/LinedList"/>
    <dgm:cxn modelId="{6FD7DC8C-8590-444E-8BAA-FF6A32EF3042}" srcId="{D0285F2A-6927-45E0-8F18-3542F649C9D7}" destId="{6148527D-921F-4278-ACFB-24E1C420DE1C}" srcOrd="8" destOrd="0" parTransId="{C1B41DE4-2F55-44BF-8489-6B553C2CB22A}" sibTransId="{8F42AD22-4D34-4247-8534-AC1045E75582}"/>
    <dgm:cxn modelId="{445ED88F-CC1A-4D86-B893-EF2C415278FB}" srcId="{D0285F2A-6927-45E0-8F18-3542F649C9D7}" destId="{9BBD3F29-0833-4C03-A314-256C555FF57F}" srcOrd="1" destOrd="0" parTransId="{07274163-AA4C-4766-A723-5520BFEEC3E4}" sibTransId="{4961214E-CA21-4270-93D4-423A6208BCE1}"/>
    <dgm:cxn modelId="{6E62E698-1DCB-4B18-9377-B55A28B4302C}" type="presOf" srcId="{83F72D40-7D8A-4520-A590-91037B068BCC}" destId="{BD8746D6-B35A-4784-9EF4-D6F3119A5B95}" srcOrd="0" destOrd="0" presId="urn:microsoft.com/office/officeart/2008/layout/LinedList"/>
    <dgm:cxn modelId="{3391549B-B0CE-4FB0-8A3B-D40088CF32B9}" srcId="{D0285F2A-6927-45E0-8F18-3542F649C9D7}" destId="{A6F90FC4-849B-4B06-B372-49D2F21D8A90}" srcOrd="5" destOrd="0" parTransId="{98EE9369-3A54-4F69-8FD1-73ABDE31E96C}" sibTransId="{DC9CAD3A-CA4C-434F-9938-1BEC0417B505}"/>
    <dgm:cxn modelId="{516F4AA2-EDCD-4E2A-9F41-9163FA78967D}" srcId="{D0285F2A-6927-45E0-8F18-3542F649C9D7}" destId="{83F72D40-7D8A-4520-A590-91037B068BCC}" srcOrd="4" destOrd="0" parTransId="{E8DDE235-05C3-47F6-8E5B-D3E205F14767}" sibTransId="{AF7DED22-B1D9-4E2F-BA7F-7EE76B9F2113}"/>
    <dgm:cxn modelId="{1BB261C3-0687-47EF-9A3E-25D3E1543B33}" type="presOf" srcId="{9BBD3F29-0833-4C03-A314-256C555FF57F}" destId="{90513409-273A-41BB-A128-22F6AC921B9A}" srcOrd="0" destOrd="0" presId="urn:microsoft.com/office/officeart/2008/layout/LinedList"/>
    <dgm:cxn modelId="{C8F2BEC5-C070-4E03-B554-36799B4483EF}" srcId="{D0285F2A-6927-45E0-8F18-3542F649C9D7}" destId="{5375FE8C-30DC-4952-9468-D41D5BFFC167}" srcOrd="3" destOrd="0" parTransId="{FB2061FD-0BD5-4C9B-93B4-C030F65249D7}" sibTransId="{FC16B617-5B5D-4AAB-BE45-410D2543C617}"/>
    <dgm:cxn modelId="{8A2020C9-0741-445E-991C-8ECBE3382E4A}" type="presOf" srcId="{5C02E18E-908D-4780-A0D8-CADF7F709EB9}" destId="{5E54A3B1-FEFC-437C-9011-726953C22F20}" srcOrd="0" destOrd="0" presId="urn:microsoft.com/office/officeart/2008/layout/LinedList"/>
    <dgm:cxn modelId="{7E063DCB-3BC2-4518-B098-970FB8CDC47D}" srcId="{D0285F2A-6927-45E0-8F18-3542F649C9D7}" destId="{D7E42047-74C4-4506-9515-7FDB3E2763AD}" srcOrd="2" destOrd="0" parTransId="{611B38B2-F7B1-452C-9CE3-940F6468DF5D}" sibTransId="{32275EE8-E473-49BF-9C49-702D90785E89}"/>
    <dgm:cxn modelId="{294819DD-1DF3-4563-AB5F-8994D2CB46AD}" type="presOf" srcId="{D0285F2A-6927-45E0-8F18-3542F649C9D7}" destId="{06AD7F1C-82A9-4DBA-AC05-9A7B628FA59D}" srcOrd="0" destOrd="0" presId="urn:microsoft.com/office/officeart/2008/layout/LinedList"/>
    <dgm:cxn modelId="{E833BBEA-1EB8-45CE-AC15-469EB941BBE4}" srcId="{D0285F2A-6927-45E0-8F18-3542F649C9D7}" destId="{14EB4B05-8BA0-41AA-8304-0C736ED643B3}" srcOrd="0" destOrd="0" parTransId="{9E4203A2-40BC-410A-94BD-E4350BC52F21}" sibTransId="{A44F4AAC-4187-44AF-86AE-BD120E50D545}"/>
    <dgm:cxn modelId="{5C82E7EB-D1CC-4788-A68B-63B0554D9535}" type="presOf" srcId="{D7E42047-74C4-4506-9515-7FDB3E2763AD}" destId="{BD9A4312-01B9-4DCD-90F3-1952745BEB7D}" srcOrd="0" destOrd="0" presId="urn:microsoft.com/office/officeart/2008/layout/LinedList"/>
    <dgm:cxn modelId="{0CECE7FB-8CA6-416D-B8B7-AB035A342610}" type="presOf" srcId="{2B3F68F8-2C8A-4B43-B5B0-83875F9F3066}" destId="{FAC69D8C-6BC1-40A3-8D53-71F2CB31E476}" srcOrd="0" destOrd="0" presId="urn:microsoft.com/office/officeart/2008/layout/LinedList"/>
    <dgm:cxn modelId="{0EDE35DE-1ECB-45CC-ABED-6ED9814C8205}" type="presParOf" srcId="{06AD7F1C-82A9-4DBA-AC05-9A7B628FA59D}" destId="{06CDA86E-27D8-463E-8140-9300F0C6B908}" srcOrd="0" destOrd="0" presId="urn:microsoft.com/office/officeart/2008/layout/LinedList"/>
    <dgm:cxn modelId="{DAB8CB5B-ABFC-4728-96EF-2AA1EA65A8AA}" type="presParOf" srcId="{06AD7F1C-82A9-4DBA-AC05-9A7B628FA59D}" destId="{3A61FD23-619A-4352-9C80-42B109275F94}" srcOrd="1" destOrd="0" presId="urn:microsoft.com/office/officeart/2008/layout/LinedList"/>
    <dgm:cxn modelId="{3CA08363-3902-4FC9-8374-465252895001}" type="presParOf" srcId="{3A61FD23-619A-4352-9C80-42B109275F94}" destId="{160E2EB0-EE40-4310-8EA5-53E8874D4E17}" srcOrd="0" destOrd="0" presId="urn:microsoft.com/office/officeart/2008/layout/LinedList"/>
    <dgm:cxn modelId="{814AE0B9-E885-4CDB-B8AD-56B31C8D59FB}" type="presParOf" srcId="{3A61FD23-619A-4352-9C80-42B109275F94}" destId="{FB4725EA-2E15-41EA-9A79-0A10FACFC76D}" srcOrd="1" destOrd="0" presId="urn:microsoft.com/office/officeart/2008/layout/LinedList"/>
    <dgm:cxn modelId="{88FC0BC1-AD50-48F3-9D23-0B525AA25F3F}" type="presParOf" srcId="{06AD7F1C-82A9-4DBA-AC05-9A7B628FA59D}" destId="{9E66001C-35FF-454F-9F23-A53F30FA753D}" srcOrd="2" destOrd="0" presId="urn:microsoft.com/office/officeart/2008/layout/LinedList"/>
    <dgm:cxn modelId="{A119F8EB-AA51-4A78-9AA2-641AF374CDEC}" type="presParOf" srcId="{06AD7F1C-82A9-4DBA-AC05-9A7B628FA59D}" destId="{5FEEFDA5-2919-41FE-AB00-ABB441EBD4DB}" srcOrd="3" destOrd="0" presId="urn:microsoft.com/office/officeart/2008/layout/LinedList"/>
    <dgm:cxn modelId="{0C631E1B-06D8-4357-BAD5-238EA4F12C81}" type="presParOf" srcId="{5FEEFDA5-2919-41FE-AB00-ABB441EBD4DB}" destId="{90513409-273A-41BB-A128-22F6AC921B9A}" srcOrd="0" destOrd="0" presId="urn:microsoft.com/office/officeart/2008/layout/LinedList"/>
    <dgm:cxn modelId="{DE71BBDA-A9AE-4B76-8DA1-36278426DF61}" type="presParOf" srcId="{5FEEFDA5-2919-41FE-AB00-ABB441EBD4DB}" destId="{95AB9051-81FC-4913-8CD9-E6DAEB1FBB7E}" srcOrd="1" destOrd="0" presId="urn:microsoft.com/office/officeart/2008/layout/LinedList"/>
    <dgm:cxn modelId="{3132044C-A626-4127-A7BE-BE5C02712E08}" type="presParOf" srcId="{06AD7F1C-82A9-4DBA-AC05-9A7B628FA59D}" destId="{7C1D303B-C888-41F4-8A05-309644AA9582}" srcOrd="4" destOrd="0" presId="urn:microsoft.com/office/officeart/2008/layout/LinedList"/>
    <dgm:cxn modelId="{A16EFDBF-7041-4171-AD44-94722BFC4FC3}" type="presParOf" srcId="{06AD7F1C-82A9-4DBA-AC05-9A7B628FA59D}" destId="{FB990D7E-7A60-4DAC-856B-3E81074D47D0}" srcOrd="5" destOrd="0" presId="urn:microsoft.com/office/officeart/2008/layout/LinedList"/>
    <dgm:cxn modelId="{A31F3717-58FC-4A9F-8AEB-A643CC901383}" type="presParOf" srcId="{FB990D7E-7A60-4DAC-856B-3E81074D47D0}" destId="{BD9A4312-01B9-4DCD-90F3-1952745BEB7D}" srcOrd="0" destOrd="0" presId="urn:microsoft.com/office/officeart/2008/layout/LinedList"/>
    <dgm:cxn modelId="{64B9329F-14A8-4272-B2D8-F357AC7FEF78}" type="presParOf" srcId="{FB990D7E-7A60-4DAC-856B-3E81074D47D0}" destId="{5251ECA1-289F-4D95-BD38-15241C9F773E}" srcOrd="1" destOrd="0" presId="urn:microsoft.com/office/officeart/2008/layout/LinedList"/>
    <dgm:cxn modelId="{69438378-BDAB-4A81-BD3A-72AE458021A0}" type="presParOf" srcId="{06AD7F1C-82A9-4DBA-AC05-9A7B628FA59D}" destId="{60AAFBA7-0FEF-4B3F-989A-5BE3F9B76DE2}" srcOrd="6" destOrd="0" presId="urn:microsoft.com/office/officeart/2008/layout/LinedList"/>
    <dgm:cxn modelId="{CDECFBDA-1959-4F46-BC5D-95AE1C13A497}" type="presParOf" srcId="{06AD7F1C-82A9-4DBA-AC05-9A7B628FA59D}" destId="{48F27FB5-A207-4B39-A8F5-9F1B3F398B73}" srcOrd="7" destOrd="0" presId="urn:microsoft.com/office/officeart/2008/layout/LinedList"/>
    <dgm:cxn modelId="{959A0A80-415B-46BB-BC46-B411450C6B44}" type="presParOf" srcId="{48F27FB5-A207-4B39-A8F5-9F1B3F398B73}" destId="{557355F0-3F4E-4FFF-84CC-35DC0F4F3816}" srcOrd="0" destOrd="0" presId="urn:microsoft.com/office/officeart/2008/layout/LinedList"/>
    <dgm:cxn modelId="{49ABB002-3E13-4C6B-9481-39147C7B8AD4}" type="presParOf" srcId="{48F27FB5-A207-4B39-A8F5-9F1B3F398B73}" destId="{DF011D04-CE70-4500-9FA1-0235F1A2FC53}" srcOrd="1" destOrd="0" presId="urn:microsoft.com/office/officeart/2008/layout/LinedList"/>
    <dgm:cxn modelId="{3B9827C3-ED4D-43C7-BB9E-A4243B3D8481}" type="presParOf" srcId="{06AD7F1C-82A9-4DBA-AC05-9A7B628FA59D}" destId="{CC034662-C40B-4A4A-ADFA-959FBC5ECE2D}" srcOrd="8" destOrd="0" presId="urn:microsoft.com/office/officeart/2008/layout/LinedList"/>
    <dgm:cxn modelId="{1700971C-92F1-4FDE-A967-E03677910AB6}" type="presParOf" srcId="{06AD7F1C-82A9-4DBA-AC05-9A7B628FA59D}" destId="{71086450-AA2C-41DA-8CB3-C3DB30E73ED1}" srcOrd="9" destOrd="0" presId="urn:microsoft.com/office/officeart/2008/layout/LinedList"/>
    <dgm:cxn modelId="{4A426DFF-5A3F-4234-9D84-8EE8E40ED913}" type="presParOf" srcId="{71086450-AA2C-41DA-8CB3-C3DB30E73ED1}" destId="{BD8746D6-B35A-4784-9EF4-D6F3119A5B95}" srcOrd="0" destOrd="0" presId="urn:microsoft.com/office/officeart/2008/layout/LinedList"/>
    <dgm:cxn modelId="{C6723E35-308F-4390-8028-84730CE9B07F}" type="presParOf" srcId="{71086450-AA2C-41DA-8CB3-C3DB30E73ED1}" destId="{94BCC535-AAAF-4C97-AB53-708A46D66203}" srcOrd="1" destOrd="0" presId="urn:microsoft.com/office/officeart/2008/layout/LinedList"/>
    <dgm:cxn modelId="{F84BBD1F-51BD-4F61-8CB5-D2CB9AF8537D}" type="presParOf" srcId="{06AD7F1C-82A9-4DBA-AC05-9A7B628FA59D}" destId="{22AA85FD-2D24-4372-80EE-3D0C5A7BA29B}" srcOrd="10" destOrd="0" presId="urn:microsoft.com/office/officeart/2008/layout/LinedList"/>
    <dgm:cxn modelId="{822FD7A1-1337-444C-A08F-5F7D2EAF1ECB}" type="presParOf" srcId="{06AD7F1C-82A9-4DBA-AC05-9A7B628FA59D}" destId="{4483966D-693C-4025-8B65-5FDF162BBF29}" srcOrd="11" destOrd="0" presId="urn:microsoft.com/office/officeart/2008/layout/LinedList"/>
    <dgm:cxn modelId="{EF5C00A5-3D88-438A-BE30-0746136AFC5E}" type="presParOf" srcId="{4483966D-693C-4025-8B65-5FDF162BBF29}" destId="{CF3BA6C9-089A-4E48-B448-5B6002BDB293}" srcOrd="0" destOrd="0" presId="urn:microsoft.com/office/officeart/2008/layout/LinedList"/>
    <dgm:cxn modelId="{4D49D2F1-C7E0-419D-B7C2-542AA58298AC}" type="presParOf" srcId="{4483966D-693C-4025-8B65-5FDF162BBF29}" destId="{35120AD8-D4C9-4DE5-AB88-86F3861A1DD2}" srcOrd="1" destOrd="0" presId="urn:microsoft.com/office/officeart/2008/layout/LinedList"/>
    <dgm:cxn modelId="{6BB76630-B906-43AA-B4F1-ECBAAD9457B8}" type="presParOf" srcId="{06AD7F1C-82A9-4DBA-AC05-9A7B628FA59D}" destId="{7D7635AB-B163-4F7D-AD40-663C1B145FC7}" srcOrd="12" destOrd="0" presId="urn:microsoft.com/office/officeart/2008/layout/LinedList"/>
    <dgm:cxn modelId="{02A1344A-6E11-40B0-9A31-7A179F09286D}" type="presParOf" srcId="{06AD7F1C-82A9-4DBA-AC05-9A7B628FA59D}" destId="{97A5FC6E-18D1-44E3-ACD3-6B29B611115C}" srcOrd="13" destOrd="0" presId="urn:microsoft.com/office/officeart/2008/layout/LinedList"/>
    <dgm:cxn modelId="{AAD1B913-B5A8-4538-898C-3D5967A5B6DA}" type="presParOf" srcId="{97A5FC6E-18D1-44E3-ACD3-6B29B611115C}" destId="{FAC69D8C-6BC1-40A3-8D53-71F2CB31E476}" srcOrd="0" destOrd="0" presId="urn:microsoft.com/office/officeart/2008/layout/LinedList"/>
    <dgm:cxn modelId="{7E2F14E2-FF2A-40E7-BB2A-F9C055680E26}" type="presParOf" srcId="{97A5FC6E-18D1-44E3-ACD3-6B29B611115C}" destId="{45791B69-65AB-4001-AF0A-DA323157ADE5}" srcOrd="1" destOrd="0" presId="urn:microsoft.com/office/officeart/2008/layout/LinedList"/>
    <dgm:cxn modelId="{7630A190-AC30-4A76-85CB-E0826E087672}" type="presParOf" srcId="{06AD7F1C-82A9-4DBA-AC05-9A7B628FA59D}" destId="{8E6AA68F-54CB-4F0C-B746-1E672EC1B43B}" srcOrd="14" destOrd="0" presId="urn:microsoft.com/office/officeart/2008/layout/LinedList"/>
    <dgm:cxn modelId="{248BF649-51EA-45BC-8FC5-591C526B08C4}" type="presParOf" srcId="{06AD7F1C-82A9-4DBA-AC05-9A7B628FA59D}" destId="{DC54C261-2B64-4698-81AA-70166F70D379}" srcOrd="15" destOrd="0" presId="urn:microsoft.com/office/officeart/2008/layout/LinedList"/>
    <dgm:cxn modelId="{9DF0A086-1D2E-4DE5-A674-11D2FB8600F9}" type="presParOf" srcId="{DC54C261-2B64-4698-81AA-70166F70D379}" destId="{5E54A3B1-FEFC-437C-9011-726953C22F20}" srcOrd="0" destOrd="0" presId="urn:microsoft.com/office/officeart/2008/layout/LinedList"/>
    <dgm:cxn modelId="{DD361E35-A59F-475E-8279-2C5688A93B23}" type="presParOf" srcId="{DC54C261-2B64-4698-81AA-70166F70D379}" destId="{91ACD94C-9121-4411-941E-68C1C7DDF753}" srcOrd="1" destOrd="0" presId="urn:microsoft.com/office/officeart/2008/layout/LinedList"/>
    <dgm:cxn modelId="{51210B6A-2889-4989-9569-8FB53F1A160C}" type="presParOf" srcId="{06AD7F1C-82A9-4DBA-AC05-9A7B628FA59D}" destId="{7CE48FA5-CC66-4C08-BB12-3D72C8BA60BE}" srcOrd="16" destOrd="0" presId="urn:microsoft.com/office/officeart/2008/layout/LinedList"/>
    <dgm:cxn modelId="{53665CB5-726E-49EC-BC20-2B63533A66B2}" type="presParOf" srcId="{06AD7F1C-82A9-4DBA-AC05-9A7B628FA59D}" destId="{4F366BDF-7F0E-4BCD-A378-AB2A571A7681}" srcOrd="17" destOrd="0" presId="urn:microsoft.com/office/officeart/2008/layout/LinedList"/>
    <dgm:cxn modelId="{57C2F95D-A5B5-4296-8EDA-C8E591168DAD}" type="presParOf" srcId="{4F366BDF-7F0E-4BCD-A378-AB2A571A7681}" destId="{3945C845-7F38-4B10-8A05-BE2EE1277174}" srcOrd="0" destOrd="0" presId="urn:microsoft.com/office/officeart/2008/layout/LinedList"/>
    <dgm:cxn modelId="{5FBF4080-F7FA-4971-B99B-20489D00B257}" type="presParOf" srcId="{4F366BDF-7F0E-4BCD-A378-AB2A571A7681}" destId="{2125AFB2-A6FC-448B-B598-6A6049A42CF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388DEC-4DA9-4385-8F13-FE89EF99C688}"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GB"/>
        </a:p>
      </dgm:t>
    </dgm:pt>
    <dgm:pt modelId="{F59FA113-9A9F-41E6-8A92-945303D6846B}">
      <dgm:prSet/>
      <dgm:spPr/>
      <dgm:t>
        <a:bodyPr/>
        <a:lstStyle/>
        <a:p>
          <a:r>
            <a:rPr lang="en-GB"/>
            <a:t>Stroke </a:t>
          </a:r>
        </a:p>
      </dgm:t>
    </dgm:pt>
    <dgm:pt modelId="{D7C04260-EC33-4EEF-B371-FE15D5544819}" type="parTrans" cxnId="{C62D2633-C94B-43A6-B6B6-61033DCFFF6B}">
      <dgm:prSet/>
      <dgm:spPr/>
      <dgm:t>
        <a:bodyPr/>
        <a:lstStyle/>
        <a:p>
          <a:endParaRPr lang="en-GB"/>
        </a:p>
      </dgm:t>
    </dgm:pt>
    <dgm:pt modelId="{3F8DDF12-EDEE-41FF-B456-6C7A1177A301}" type="sibTrans" cxnId="{C62D2633-C94B-43A6-B6B6-61033DCFFF6B}">
      <dgm:prSet/>
      <dgm:spPr/>
      <dgm:t>
        <a:bodyPr/>
        <a:lstStyle/>
        <a:p>
          <a:endParaRPr lang="en-GB"/>
        </a:p>
      </dgm:t>
    </dgm:pt>
    <dgm:pt modelId="{D75900A0-802B-4125-B4A9-9118DD41E540}">
      <dgm:prSet/>
      <dgm:spPr/>
      <dgm:t>
        <a:bodyPr/>
        <a:lstStyle/>
        <a:p>
          <a:r>
            <a:rPr lang="en-GB"/>
            <a:t>Heart attacks</a:t>
          </a:r>
        </a:p>
      </dgm:t>
    </dgm:pt>
    <dgm:pt modelId="{7A123EDE-7940-46BF-8FFE-5F082E17B180}" type="parTrans" cxnId="{79F09152-0AFD-4E47-9738-A80A4C421A7E}">
      <dgm:prSet/>
      <dgm:spPr/>
      <dgm:t>
        <a:bodyPr/>
        <a:lstStyle/>
        <a:p>
          <a:endParaRPr lang="en-GB"/>
        </a:p>
      </dgm:t>
    </dgm:pt>
    <dgm:pt modelId="{6C51158C-9103-4D15-9EE5-B8DCBC9C0A2D}" type="sibTrans" cxnId="{79F09152-0AFD-4E47-9738-A80A4C421A7E}">
      <dgm:prSet/>
      <dgm:spPr/>
      <dgm:t>
        <a:bodyPr/>
        <a:lstStyle/>
        <a:p>
          <a:endParaRPr lang="en-GB"/>
        </a:p>
      </dgm:t>
    </dgm:pt>
    <dgm:pt modelId="{C7DB9537-C10F-4B84-9C45-1529C7F816F3}">
      <dgm:prSet/>
      <dgm:spPr/>
      <dgm:t>
        <a:bodyPr/>
        <a:lstStyle/>
        <a:p>
          <a:r>
            <a:rPr lang="en-GB"/>
            <a:t>Chronic kidney disease</a:t>
          </a:r>
        </a:p>
      </dgm:t>
    </dgm:pt>
    <dgm:pt modelId="{4DA7F45A-0962-4883-98C6-5387E1DDFD2B}" type="parTrans" cxnId="{FA7F18A6-F809-4455-81E9-52E3AE43A047}">
      <dgm:prSet/>
      <dgm:spPr/>
      <dgm:t>
        <a:bodyPr/>
        <a:lstStyle/>
        <a:p>
          <a:endParaRPr lang="en-GB"/>
        </a:p>
      </dgm:t>
    </dgm:pt>
    <dgm:pt modelId="{BBD14F99-7F43-4AD7-9B19-8244653679EE}" type="sibTrans" cxnId="{FA7F18A6-F809-4455-81E9-52E3AE43A047}">
      <dgm:prSet/>
      <dgm:spPr/>
      <dgm:t>
        <a:bodyPr/>
        <a:lstStyle/>
        <a:p>
          <a:endParaRPr lang="en-GB"/>
        </a:p>
      </dgm:t>
    </dgm:pt>
    <dgm:pt modelId="{601D51E2-A49D-4480-AC55-C9E11E97FC7E}">
      <dgm:prSet/>
      <dgm:spPr/>
      <dgm:t>
        <a:bodyPr/>
        <a:lstStyle/>
        <a:p>
          <a:r>
            <a:rPr lang="en-GB"/>
            <a:t>Dementia</a:t>
          </a:r>
        </a:p>
      </dgm:t>
    </dgm:pt>
    <dgm:pt modelId="{BBF91541-7C7F-4698-9BB8-8FF3CDA1A427}" type="parTrans" cxnId="{EB557C57-A4FB-40D5-B772-1EB2E5FB7548}">
      <dgm:prSet/>
      <dgm:spPr/>
      <dgm:t>
        <a:bodyPr/>
        <a:lstStyle/>
        <a:p>
          <a:endParaRPr lang="en-GB"/>
        </a:p>
      </dgm:t>
    </dgm:pt>
    <dgm:pt modelId="{6E559E0F-2618-4C1C-B27F-AF854EE990E0}" type="sibTrans" cxnId="{EB557C57-A4FB-40D5-B772-1EB2E5FB7548}">
      <dgm:prSet/>
      <dgm:spPr/>
      <dgm:t>
        <a:bodyPr/>
        <a:lstStyle/>
        <a:p>
          <a:endParaRPr lang="en-GB"/>
        </a:p>
      </dgm:t>
    </dgm:pt>
    <dgm:pt modelId="{CA4906DF-709E-4FBC-8FC2-0F1BF5D4F18A}">
      <dgm:prSet/>
      <dgm:spPr/>
      <dgm:t>
        <a:bodyPr/>
        <a:lstStyle/>
        <a:p>
          <a:r>
            <a:rPr lang="en-GB"/>
            <a:t>Heart failure</a:t>
          </a:r>
        </a:p>
      </dgm:t>
    </dgm:pt>
    <dgm:pt modelId="{553F2D77-9093-4694-BEC4-0FFF57EAFF56}" type="parTrans" cxnId="{0B48B869-96B9-4950-BF10-A9A8B422A1D7}">
      <dgm:prSet/>
      <dgm:spPr/>
      <dgm:t>
        <a:bodyPr/>
        <a:lstStyle/>
        <a:p>
          <a:endParaRPr lang="en-GB"/>
        </a:p>
      </dgm:t>
    </dgm:pt>
    <dgm:pt modelId="{B120D316-1C4D-412D-9766-3E3C5D5C69D4}" type="sibTrans" cxnId="{0B48B869-96B9-4950-BF10-A9A8B422A1D7}">
      <dgm:prSet/>
      <dgm:spPr/>
      <dgm:t>
        <a:bodyPr/>
        <a:lstStyle/>
        <a:p>
          <a:endParaRPr lang="en-GB"/>
        </a:p>
      </dgm:t>
    </dgm:pt>
    <dgm:pt modelId="{CE50B8E9-85B3-414F-AB75-CE63D7BE6B06}">
      <dgm:prSet/>
      <dgm:spPr/>
      <dgm:t>
        <a:bodyPr/>
        <a:lstStyle/>
        <a:p>
          <a:r>
            <a:rPr lang="en-GB"/>
            <a:t>Aneurysms</a:t>
          </a:r>
        </a:p>
      </dgm:t>
    </dgm:pt>
    <dgm:pt modelId="{05BB6767-8690-4F41-8AE6-30EB5CC08A9F}" type="parTrans" cxnId="{3840CB79-DF46-45FD-8224-DDCDAF07A929}">
      <dgm:prSet/>
      <dgm:spPr/>
      <dgm:t>
        <a:bodyPr/>
        <a:lstStyle/>
        <a:p>
          <a:endParaRPr lang="en-GB"/>
        </a:p>
      </dgm:t>
    </dgm:pt>
    <dgm:pt modelId="{EC532F06-9C6C-46E2-ACC1-67AEFD5E70B8}" type="sibTrans" cxnId="{3840CB79-DF46-45FD-8224-DDCDAF07A929}">
      <dgm:prSet/>
      <dgm:spPr/>
      <dgm:t>
        <a:bodyPr/>
        <a:lstStyle/>
        <a:p>
          <a:endParaRPr lang="en-GB"/>
        </a:p>
      </dgm:t>
    </dgm:pt>
    <dgm:pt modelId="{45F6C3AE-EC68-4804-A3F3-B6EFBFE476B6}">
      <dgm:prSet/>
      <dgm:spPr/>
      <dgm:t>
        <a:bodyPr/>
        <a:lstStyle/>
        <a:p>
          <a:r>
            <a:rPr lang="en-GB"/>
            <a:t>Loss of eye sight</a:t>
          </a:r>
        </a:p>
      </dgm:t>
    </dgm:pt>
    <dgm:pt modelId="{F8FBC242-C7A9-4740-8599-466BEC7FD022}" type="parTrans" cxnId="{E7F26148-C450-4A8B-A01D-7A2F0BF5EABD}">
      <dgm:prSet/>
      <dgm:spPr/>
      <dgm:t>
        <a:bodyPr/>
        <a:lstStyle/>
        <a:p>
          <a:endParaRPr lang="en-GB"/>
        </a:p>
      </dgm:t>
    </dgm:pt>
    <dgm:pt modelId="{EF0CE555-B98D-4B8D-9CB6-1C69CFFF1223}" type="sibTrans" cxnId="{E7F26148-C450-4A8B-A01D-7A2F0BF5EABD}">
      <dgm:prSet/>
      <dgm:spPr/>
      <dgm:t>
        <a:bodyPr/>
        <a:lstStyle/>
        <a:p>
          <a:endParaRPr lang="en-GB"/>
        </a:p>
      </dgm:t>
    </dgm:pt>
    <dgm:pt modelId="{70101BB7-1605-4B60-A1EB-1AF99FBB5D97}">
      <dgm:prSet/>
      <dgm:spPr/>
      <dgm:t>
        <a:bodyPr/>
        <a:lstStyle/>
        <a:p>
          <a:r>
            <a:rPr lang="en-GB"/>
            <a:t>Sexual dysfunction</a:t>
          </a:r>
        </a:p>
      </dgm:t>
    </dgm:pt>
    <dgm:pt modelId="{90503EFD-E772-4D3D-BA39-8D6318041AA7}" type="parTrans" cxnId="{1F76E080-2F75-43D4-9A58-FA49BB0B228B}">
      <dgm:prSet/>
      <dgm:spPr/>
      <dgm:t>
        <a:bodyPr/>
        <a:lstStyle/>
        <a:p>
          <a:endParaRPr lang="en-GB"/>
        </a:p>
      </dgm:t>
    </dgm:pt>
    <dgm:pt modelId="{C92E7173-51C6-4753-82F1-79A6B535FF36}" type="sibTrans" cxnId="{1F76E080-2F75-43D4-9A58-FA49BB0B228B}">
      <dgm:prSet/>
      <dgm:spPr/>
      <dgm:t>
        <a:bodyPr/>
        <a:lstStyle/>
        <a:p>
          <a:endParaRPr lang="en-GB"/>
        </a:p>
      </dgm:t>
    </dgm:pt>
    <dgm:pt modelId="{500FEB14-B007-448E-8F4C-7543376DA758}" type="pres">
      <dgm:prSet presAssocID="{9B388DEC-4DA9-4385-8F13-FE89EF99C688}" presName="compositeShape" presStyleCnt="0">
        <dgm:presLayoutVars>
          <dgm:dir/>
          <dgm:resizeHandles/>
        </dgm:presLayoutVars>
      </dgm:prSet>
      <dgm:spPr/>
    </dgm:pt>
    <dgm:pt modelId="{FD976349-5BBD-41C6-BA64-9558BFCFF6A8}" type="pres">
      <dgm:prSet presAssocID="{9B388DEC-4DA9-4385-8F13-FE89EF99C688}" presName="pyramid" presStyleLbl="node1" presStyleIdx="0" presStyleCnt="1"/>
      <dgm:spPr/>
    </dgm:pt>
    <dgm:pt modelId="{68B1C70E-A51C-43B4-AD65-A5C008553AD1}" type="pres">
      <dgm:prSet presAssocID="{9B388DEC-4DA9-4385-8F13-FE89EF99C688}" presName="theList" presStyleCnt="0"/>
      <dgm:spPr/>
    </dgm:pt>
    <dgm:pt modelId="{5E5C865A-5949-4561-A8CF-8EE18D398A92}" type="pres">
      <dgm:prSet presAssocID="{F59FA113-9A9F-41E6-8A92-945303D6846B}" presName="aNode" presStyleLbl="fgAcc1" presStyleIdx="0" presStyleCnt="8">
        <dgm:presLayoutVars>
          <dgm:bulletEnabled val="1"/>
        </dgm:presLayoutVars>
      </dgm:prSet>
      <dgm:spPr/>
    </dgm:pt>
    <dgm:pt modelId="{D79683E1-B276-45F4-A720-842D627480F9}" type="pres">
      <dgm:prSet presAssocID="{F59FA113-9A9F-41E6-8A92-945303D6846B}" presName="aSpace" presStyleCnt="0"/>
      <dgm:spPr/>
    </dgm:pt>
    <dgm:pt modelId="{5F130AA6-90EB-4FDE-A7F9-F99EE870A472}" type="pres">
      <dgm:prSet presAssocID="{D75900A0-802B-4125-B4A9-9118DD41E540}" presName="aNode" presStyleLbl="fgAcc1" presStyleIdx="1" presStyleCnt="8">
        <dgm:presLayoutVars>
          <dgm:bulletEnabled val="1"/>
        </dgm:presLayoutVars>
      </dgm:prSet>
      <dgm:spPr/>
    </dgm:pt>
    <dgm:pt modelId="{95141060-7062-4164-B435-B9111168521F}" type="pres">
      <dgm:prSet presAssocID="{D75900A0-802B-4125-B4A9-9118DD41E540}" presName="aSpace" presStyleCnt="0"/>
      <dgm:spPr/>
    </dgm:pt>
    <dgm:pt modelId="{4E4D0549-6A70-4C2B-8577-89618C9448BB}" type="pres">
      <dgm:prSet presAssocID="{C7DB9537-C10F-4B84-9C45-1529C7F816F3}" presName="aNode" presStyleLbl="fgAcc1" presStyleIdx="2" presStyleCnt="8">
        <dgm:presLayoutVars>
          <dgm:bulletEnabled val="1"/>
        </dgm:presLayoutVars>
      </dgm:prSet>
      <dgm:spPr/>
    </dgm:pt>
    <dgm:pt modelId="{A19BBC3E-618C-4BC8-AB5C-7D9CD827FC10}" type="pres">
      <dgm:prSet presAssocID="{C7DB9537-C10F-4B84-9C45-1529C7F816F3}" presName="aSpace" presStyleCnt="0"/>
      <dgm:spPr/>
    </dgm:pt>
    <dgm:pt modelId="{D16FAF89-84C8-48A9-8FD6-4D3377FE056E}" type="pres">
      <dgm:prSet presAssocID="{601D51E2-A49D-4480-AC55-C9E11E97FC7E}" presName="aNode" presStyleLbl="fgAcc1" presStyleIdx="3" presStyleCnt="8">
        <dgm:presLayoutVars>
          <dgm:bulletEnabled val="1"/>
        </dgm:presLayoutVars>
      </dgm:prSet>
      <dgm:spPr/>
    </dgm:pt>
    <dgm:pt modelId="{466EC297-C389-4E67-8AB4-423DA61A54CC}" type="pres">
      <dgm:prSet presAssocID="{601D51E2-A49D-4480-AC55-C9E11E97FC7E}" presName="aSpace" presStyleCnt="0"/>
      <dgm:spPr/>
    </dgm:pt>
    <dgm:pt modelId="{D1700E91-451A-4D21-820C-CE3963407CE9}" type="pres">
      <dgm:prSet presAssocID="{CA4906DF-709E-4FBC-8FC2-0F1BF5D4F18A}" presName="aNode" presStyleLbl="fgAcc1" presStyleIdx="4" presStyleCnt="8">
        <dgm:presLayoutVars>
          <dgm:bulletEnabled val="1"/>
        </dgm:presLayoutVars>
      </dgm:prSet>
      <dgm:spPr/>
    </dgm:pt>
    <dgm:pt modelId="{707AC4B4-6EBC-49D3-8596-DD81867BA0F5}" type="pres">
      <dgm:prSet presAssocID="{CA4906DF-709E-4FBC-8FC2-0F1BF5D4F18A}" presName="aSpace" presStyleCnt="0"/>
      <dgm:spPr/>
    </dgm:pt>
    <dgm:pt modelId="{8D0D5D43-5E34-4397-AEBB-2569006F2497}" type="pres">
      <dgm:prSet presAssocID="{CE50B8E9-85B3-414F-AB75-CE63D7BE6B06}" presName="aNode" presStyleLbl="fgAcc1" presStyleIdx="5" presStyleCnt="8">
        <dgm:presLayoutVars>
          <dgm:bulletEnabled val="1"/>
        </dgm:presLayoutVars>
      </dgm:prSet>
      <dgm:spPr/>
    </dgm:pt>
    <dgm:pt modelId="{968EA67D-9C8A-4817-9772-28EC897B98A0}" type="pres">
      <dgm:prSet presAssocID="{CE50B8E9-85B3-414F-AB75-CE63D7BE6B06}" presName="aSpace" presStyleCnt="0"/>
      <dgm:spPr/>
    </dgm:pt>
    <dgm:pt modelId="{487C86D1-0620-4D1C-AE6F-1A6505634898}" type="pres">
      <dgm:prSet presAssocID="{45F6C3AE-EC68-4804-A3F3-B6EFBFE476B6}" presName="aNode" presStyleLbl="fgAcc1" presStyleIdx="6" presStyleCnt="8">
        <dgm:presLayoutVars>
          <dgm:bulletEnabled val="1"/>
        </dgm:presLayoutVars>
      </dgm:prSet>
      <dgm:spPr/>
    </dgm:pt>
    <dgm:pt modelId="{A1EC832B-874A-4AF1-9865-FC26313346EB}" type="pres">
      <dgm:prSet presAssocID="{45F6C3AE-EC68-4804-A3F3-B6EFBFE476B6}" presName="aSpace" presStyleCnt="0"/>
      <dgm:spPr/>
    </dgm:pt>
    <dgm:pt modelId="{6A0F11D1-C0EB-41A2-9863-7510EF632322}" type="pres">
      <dgm:prSet presAssocID="{70101BB7-1605-4B60-A1EB-1AF99FBB5D97}" presName="aNode" presStyleLbl="fgAcc1" presStyleIdx="7" presStyleCnt="8">
        <dgm:presLayoutVars>
          <dgm:bulletEnabled val="1"/>
        </dgm:presLayoutVars>
      </dgm:prSet>
      <dgm:spPr/>
    </dgm:pt>
    <dgm:pt modelId="{8FD5F521-D7F0-4CCE-BC88-EB3D154282C7}" type="pres">
      <dgm:prSet presAssocID="{70101BB7-1605-4B60-A1EB-1AF99FBB5D97}" presName="aSpace" presStyleCnt="0"/>
      <dgm:spPr/>
    </dgm:pt>
  </dgm:ptLst>
  <dgm:cxnLst>
    <dgm:cxn modelId="{C7B96505-3EEB-4A84-BC85-8E1BD75712CF}" type="presOf" srcId="{601D51E2-A49D-4480-AC55-C9E11E97FC7E}" destId="{D16FAF89-84C8-48A9-8FD6-4D3377FE056E}" srcOrd="0" destOrd="0" presId="urn:microsoft.com/office/officeart/2005/8/layout/pyramid2"/>
    <dgm:cxn modelId="{ADEB510B-9273-4DBF-A38C-BD5F4820C783}" type="presOf" srcId="{CA4906DF-709E-4FBC-8FC2-0F1BF5D4F18A}" destId="{D1700E91-451A-4D21-820C-CE3963407CE9}" srcOrd="0" destOrd="0" presId="urn:microsoft.com/office/officeart/2005/8/layout/pyramid2"/>
    <dgm:cxn modelId="{6697E013-FC6E-42CA-B446-BD5EF9298A2E}" type="presOf" srcId="{D75900A0-802B-4125-B4A9-9118DD41E540}" destId="{5F130AA6-90EB-4FDE-A7F9-F99EE870A472}" srcOrd="0" destOrd="0" presId="urn:microsoft.com/office/officeart/2005/8/layout/pyramid2"/>
    <dgm:cxn modelId="{C62D2633-C94B-43A6-B6B6-61033DCFFF6B}" srcId="{9B388DEC-4DA9-4385-8F13-FE89EF99C688}" destId="{F59FA113-9A9F-41E6-8A92-945303D6846B}" srcOrd="0" destOrd="0" parTransId="{D7C04260-EC33-4EEF-B371-FE15D5544819}" sibTransId="{3F8DDF12-EDEE-41FF-B456-6C7A1177A301}"/>
    <dgm:cxn modelId="{E7F26148-C450-4A8B-A01D-7A2F0BF5EABD}" srcId="{9B388DEC-4DA9-4385-8F13-FE89EF99C688}" destId="{45F6C3AE-EC68-4804-A3F3-B6EFBFE476B6}" srcOrd="6" destOrd="0" parTransId="{F8FBC242-C7A9-4740-8599-466BEC7FD022}" sibTransId="{EF0CE555-B98D-4B8D-9CB6-1C69CFFF1223}"/>
    <dgm:cxn modelId="{0B48B869-96B9-4950-BF10-A9A8B422A1D7}" srcId="{9B388DEC-4DA9-4385-8F13-FE89EF99C688}" destId="{CA4906DF-709E-4FBC-8FC2-0F1BF5D4F18A}" srcOrd="4" destOrd="0" parTransId="{553F2D77-9093-4694-BEC4-0FFF57EAFF56}" sibTransId="{B120D316-1C4D-412D-9766-3E3C5D5C69D4}"/>
    <dgm:cxn modelId="{79F09152-0AFD-4E47-9738-A80A4C421A7E}" srcId="{9B388DEC-4DA9-4385-8F13-FE89EF99C688}" destId="{D75900A0-802B-4125-B4A9-9118DD41E540}" srcOrd="1" destOrd="0" parTransId="{7A123EDE-7940-46BF-8FFE-5F082E17B180}" sibTransId="{6C51158C-9103-4D15-9EE5-B8DCBC9C0A2D}"/>
    <dgm:cxn modelId="{78A40154-8993-4C70-B7F1-69C913DA7662}" type="presOf" srcId="{CE50B8E9-85B3-414F-AB75-CE63D7BE6B06}" destId="{8D0D5D43-5E34-4397-AEBB-2569006F2497}" srcOrd="0" destOrd="0" presId="urn:microsoft.com/office/officeart/2005/8/layout/pyramid2"/>
    <dgm:cxn modelId="{EB557C57-A4FB-40D5-B772-1EB2E5FB7548}" srcId="{9B388DEC-4DA9-4385-8F13-FE89EF99C688}" destId="{601D51E2-A49D-4480-AC55-C9E11E97FC7E}" srcOrd="3" destOrd="0" parTransId="{BBF91541-7C7F-4698-9BB8-8FF3CDA1A427}" sibTransId="{6E559E0F-2618-4C1C-B27F-AF854EE990E0}"/>
    <dgm:cxn modelId="{3840CB79-DF46-45FD-8224-DDCDAF07A929}" srcId="{9B388DEC-4DA9-4385-8F13-FE89EF99C688}" destId="{CE50B8E9-85B3-414F-AB75-CE63D7BE6B06}" srcOrd="5" destOrd="0" parTransId="{05BB6767-8690-4F41-8AE6-30EB5CC08A9F}" sibTransId="{EC532F06-9C6C-46E2-ACC1-67AEFD5E70B8}"/>
    <dgm:cxn modelId="{A217877E-E57C-489F-A2BE-EF4A2916C5FE}" type="presOf" srcId="{45F6C3AE-EC68-4804-A3F3-B6EFBFE476B6}" destId="{487C86D1-0620-4D1C-AE6F-1A6505634898}" srcOrd="0" destOrd="0" presId="urn:microsoft.com/office/officeart/2005/8/layout/pyramid2"/>
    <dgm:cxn modelId="{1F76E080-2F75-43D4-9A58-FA49BB0B228B}" srcId="{9B388DEC-4DA9-4385-8F13-FE89EF99C688}" destId="{70101BB7-1605-4B60-A1EB-1AF99FBB5D97}" srcOrd="7" destOrd="0" parTransId="{90503EFD-E772-4D3D-BA39-8D6318041AA7}" sibTransId="{C92E7173-51C6-4753-82F1-79A6B535FF36}"/>
    <dgm:cxn modelId="{44794489-63A8-47F9-BD28-C4969169727E}" type="presOf" srcId="{9B388DEC-4DA9-4385-8F13-FE89EF99C688}" destId="{500FEB14-B007-448E-8F4C-7543376DA758}" srcOrd="0" destOrd="0" presId="urn:microsoft.com/office/officeart/2005/8/layout/pyramid2"/>
    <dgm:cxn modelId="{79BBAC8F-E2FB-41F9-A558-F76C2209E600}" type="presOf" srcId="{F59FA113-9A9F-41E6-8A92-945303D6846B}" destId="{5E5C865A-5949-4561-A8CF-8EE18D398A92}" srcOrd="0" destOrd="0" presId="urn:microsoft.com/office/officeart/2005/8/layout/pyramid2"/>
    <dgm:cxn modelId="{FA7F18A6-F809-4455-81E9-52E3AE43A047}" srcId="{9B388DEC-4DA9-4385-8F13-FE89EF99C688}" destId="{C7DB9537-C10F-4B84-9C45-1529C7F816F3}" srcOrd="2" destOrd="0" parTransId="{4DA7F45A-0962-4883-98C6-5387E1DDFD2B}" sibTransId="{BBD14F99-7F43-4AD7-9B19-8244653679EE}"/>
    <dgm:cxn modelId="{5CCC17EF-A390-4DEC-B036-0D57E60E3173}" type="presOf" srcId="{70101BB7-1605-4B60-A1EB-1AF99FBB5D97}" destId="{6A0F11D1-C0EB-41A2-9863-7510EF632322}" srcOrd="0" destOrd="0" presId="urn:microsoft.com/office/officeart/2005/8/layout/pyramid2"/>
    <dgm:cxn modelId="{AB6915F1-4461-4F32-9A43-C68D440DEC3A}" type="presOf" srcId="{C7DB9537-C10F-4B84-9C45-1529C7F816F3}" destId="{4E4D0549-6A70-4C2B-8577-89618C9448BB}" srcOrd="0" destOrd="0" presId="urn:microsoft.com/office/officeart/2005/8/layout/pyramid2"/>
    <dgm:cxn modelId="{1C1240AD-48D7-4B5C-BDCD-A766777E5494}" type="presParOf" srcId="{500FEB14-B007-448E-8F4C-7543376DA758}" destId="{FD976349-5BBD-41C6-BA64-9558BFCFF6A8}" srcOrd="0" destOrd="0" presId="urn:microsoft.com/office/officeart/2005/8/layout/pyramid2"/>
    <dgm:cxn modelId="{CEBE5B2C-2DB5-46B7-9526-9F1472AF75E5}" type="presParOf" srcId="{500FEB14-B007-448E-8F4C-7543376DA758}" destId="{68B1C70E-A51C-43B4-AD65-A5C008553AD1}" srcOrd="1" destOrd="0" presId="urn:microsoft.com/office/officeart/2005/8/layout/pyramid2"/>
    <dgm:cxn modelId="{E95DC548-E83B-476F-8DC1-72EC15F9FC58}" type="presParOf" srcId="{68B1C70E-A51C-43B4-AD65-A5C008553AD1}" destId="{5E5C865A-5949-4561-A8CF-8EE18D398A92}" srcOrd="0" destOrd="0" presId="urn:microsoft.com/office/officeart/2005/8/layout/pyramid2"/>
    <dgm:cxn modelId="{2B2C0B2D-3EAF-46FF-9E05-C37EE84DBBC6}" type="presParOf" srcId="{68B1C70E-A51C-43B4-AD65-A5C008553AD1}" destId="{D79683E1-B276-45F4-A720-842D627480F9}" srcOrd="1" destOrd="0" presId="urn:microsoft.com/office/officeart/2005/8/layout/pyramid2"/>
    <dgm:cxn modelId="{FCC7D5B3-0DB7-4B6B-9F58-C63539DFD442}" type="presParOf" srcId="{68B1C70E-A51C-43B4-AD65-A5C008553AD1}" destId="{5F130AA6-90EB-4FDE-A7F9-F99EE870A472}" srcOrd="2" destOrd="0" presId="urn:microsoft.com/office/officeart/2005/8/layout/pyramid2"/>
    <dgm:cxn modelId="{3A6DA402-0CEA-4A6E-B8A0-330BAB65B29C}" type="presParOf" srcId="{68B1C70E-A51C-43B4-AD65-A5C008553AD1}" destId="{95141060-7062-4164-B435-B9111168521F}" srcOrd="3" destOrd="0" presId="urn:microsoft.com/office/officeart/2005/8/layout/pyramid2"/>
    <dgm:cxn modelId="{6B4FCDCA-D175-4763-8C32-776C009B4406}" type="presParOf" srcId="{68B1C70E-A51C-43B4-AD65-A5C008553AD1}" destId="{4E4D0549-6A70-4C2B-8577-89618C9448BB}" srcOrd="4" destOrd="0" presId="urn:microsoft.com/office/officeart/2005/8/layout/pyramid2"/>
    <dgm:cxn modelId="{9044FF41-47E9-438D-B313-89FDDF11BA45}" type="presParOf" srcId="{68B1C70E-A51C-43B4-AD65-A5C008553AD1}" destId="{A19BBC3E-618C-4BC8-AB5C-7D9CD827FC10}" srcOrd="5" destOrd="0" presId="urn:microsoft.com/office/officeart/2005/8/layout/pyramid2"/>
    <dgm:cxn modelId="{70AEE214-FA17-4BDB-A4AC-E0ADBD65571C}" type="presParOf" srcId="{68B1C70E-A51C-43B4-AD65-A5C008553AD1}" destId="{D16FAF89-84C8-48A9-8FD6-4D3377FE056E}" srcOrd="6" destOrd="0" presId="urn:microsoft.com/office/officeart/2005/8/layout/pyramid2"/>
    <dgm:cxn modelId="{648FFB32-4EC5-418C-B4B3-8A5861F7F7CC}" type="presParOf" srcId="{68B1C70E-A51C-43B4-AD65-A5C008553AD1}" destId="{466EC297-C389-4E67-8AB4-423DA61A54CC}" srcOrd="7" destOrd="0" presId="urn:microsoft.com/office/officeart/2005/8/layout/pyramid2"/>
    <dgm:cxn modelId="{60803497-B4AD-4829-A22B-069A81A6C8F3}" type="presParOf" srcId="{68B1C70E-A51C-43B4-AD65-A5C008553AD1}" destId="{D1700E91-451A-4D21-820C-CE3963407CE9}" srcOrd="8" destOrd="0" presId="urn:microsoft.com/office/officeart/2005/8/layout/pyramid2"/>
    <dgm:cxn modelId="{46E6EADC-F3E7-47A8-877E-49FD68C1095F}" type="presParOf" srcId="{68B1C70E-A51C-43B4-AD65-A5C008553AD1}" destId="{707AC4B4-6EBC-49D3-8596-DD81867BA0F5}" srcOrd="9" destOrd="0" presId="urn:microsoft.com/office/officeart/2005/8/layout/pyramid2"/>
    <dgm:cxn modelId="{FBF55C9E-E044-4221-865B-F3DDAFF120F5}" type="presParOf" srcId="{68B1C70E-A51C-43B4-AD65-A5C008553AD1}" destId="{8D0D5D43-5E34-4397-AEBB-2569006F2497}" srcOrd="10" destOrd="0" presId="urn:microsoft.com/office/officeart/2005/8/layout/pyramid2"/>
    <dgm:cxn modelId="{41CEF48B-D4BC-4748-A3D3-7B510BDC96F8}" type="presParOf" srcId="{68B1C70E-A51C-43B4-AD65-A5C008553AD1}" destId="{968EA67D-9C8A-4817-9772-28EC897B98A0}" srcOrd="11" destOrd="0" presId="urn:microsoft.com/office/officeart/2005/8/layout/pyramid2"/>
    <dgm:cxn modelId="{5AFDB2FF-12F0-48C5-BDD3-4802A7F6B238}" type="presParOf" srcId="{68B1C70E-A51C-43B4-AD65-A5C008553AD1}" destId="{487C86D1-0620-4D1C-AE6F-1A6505634898}" srcOrd="12" destOrd="0" presId="urn:microsoft.com/office/officeart/2005/8/layout/pyramid2"/>
    <dgm:cxn modelId="{474B706F-0AD2-4B4D-9D07-18E214C7D8EF}" type="presParOf" srcId="{68B1C70E-A51C-43B4-AD65-A5C008553AD1}" destId="{A1EC832B-874A-4AF1-9865-FC26313346EB}" srcOrd="13" destOrd="0" presId="urn:microsoft.com/office/officeart/2005/8/layout/pyramid2"/>
    <dgm:cxn modelId="{B04F79BB-A5D7-4D52-8F7B-315FFD85D101}" type="presParOf" srcId="{68B1C70E-A51C-43B4-AD65-A5C008553AD1}" destId="{6A0F11D1-C0EB-41A2-9863-7510EF632322}" srcOrd="14" destOrd="0" presId="urn:microsoft.com/office/officeart/2005/8/layout/pyramid2"/>
    <dgm:cxn modelId="{44CDF1AA-9F2F-4908-87CC-E85A02CFDDFA}" type="presParOf" srcId="{68B1C70E-A51C-43B4-AD65-A5C008553AD1}" destId="{8FD5F521-D7F0-4CCE-BC88-EB3D154282C7}" srcOrd="1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E0B4A1-7DC9-40C4-8F49-E2FD47386731}" type="doc">
      <dgm:prSet loTypeId="urn:microsoft.com/office/officeart/2005/8/layout/hProcess9" loCatId="process" qsTypeId="urn:microsoft.com/office/officeart/2005/8/quickstyle/simple1" qsCatId="simple" csTypeId="urn:microsoft.com/office/officeart/2005/8/colors/colorful1" csCatId="colorful" phldr="1"/>
      <dgm:spPr/>
    </dgm:pt>
    <dgm:pt modelId="{938272FD-0219-440B-9AD8-F8D27C07C88E}">
      <dgm:prSet phldrT="[Text]" custT="1"/>
      <dgm:spPr>
        <a:solidFill>
          <a:schemeClr val="accent4"/>
        </a:solidFill>
      </dgm:spPr>
      <dgm:t>
        <a:bodyPr/>
        <a:lstStyle/>
        <a:p>
          <a:r>
            <a:rPr lang="en-GB" sz="1400" b="1" dirty="0">
              <a:solidFill>
                <a:schemeClr val="tx1"/>
              </a:solidFill>
            </a:rPr>
            <a:t>Search for hypertensive patients in practice without recent BP reading</a:t>
          </a:r>
        </a:p>
      </dgm:t>
    </dgm:pt>
    <dgm:pt modelId="{EA362975-2B80-4222-A006-48BC7990D347}" type="parTrans" cxnId="{A7D59367-BC69-4BBD-9ED6-C72969926FD8}">
      <dgm:prSet/>
      <dgm:spPr/>
      <dgm:t>
        <a:bodyPr/>
        <a:lstStyle/>
        <a:p>
          <a:endParaRPr lang="en-GB"/>
        </a:p>
      </dgm:t>
    </dgm:pt>
    <dgm:pt modelId="{1455B2A4-2CC4-4E2F-B4F4-041BF53BC2B2}" type="sibTrans" cxnId="{A7D59367-BC69-4BBD-9ED6-C72969926FD8}">
      <dgm:prSet/>
      <dgm:spPr/>
      <dgm:t>
        <a:bodyPr/>
        <a:lstStyle/>
        <a:p>
          <a:endParaRPr lang="en-GB"/>
        </a:p>
      </dgm:t>
    </dgm:pt>
    <dgm:pt modelId="{D52DFA45-6BAA-4841-89AF-4039D8B4CCE6}">
      <dgm:prSet phldrT="[Text]" custT="1"/>
      <dgm:spPr>
        <a:solidFill>
          <a:srgbClr val="A76193"/>
        </a:solidFill>
      </dgm:spPr>
      <dgm:t>
        <a:bodyPr/>
        <a:lstStyle/>
        <a:p>
          <a:r>
            <a:rPr lang="en-GB" sz="1400" b="1" dirty="0"/>
            <a:t>Contact affected patients (e.g. </a:t>
          </a:r>
          <a:r>
            <a:rPr lang="en-GB" sz="1400" b="1" dirty="0" err="1"/>
            <a:t>AccuRx</a:t>
          </a:r>
          <a:r>
            <a:rPr lang="en-GB" sz="1400" b="1" dirty="0"/>
            <a:t>) to ask if home BP monitor (&amp; record answer in clinical system)</a:t>
          </a:r>
        </a:p>
      </dgm:t>
    </dgm:pt>
    <dgm:pt modelId="{CA88F942-E55C-4360-9F32-DEC638F932E4}" type="parTrans" cxnId="{0908A3CF-BACD-4AF4-A6FB-B707BBE3320B}">
      <dgm:prSet/>
      <dgm:spPr/>
      <dgm:t>
        <a:bodyPr/>
        <a:lstStyle/>
        <a:p>
          <a:endParaRPr lang="en-GB"/>
        </a:p>
      </dgm:t>
    </dgm:pt>
    <dgm:pt modelId="{A8BE3CB4-60DA-4CBB-B54D-79DAFBF5EE50}" type="sibTrans" cxnId="{0908A3CF-BACD-4AF4-A6FB-B707BBE3320B}">
      <dgm:prSet/>
      <dgm:spPr/>
      <dgm:t>
        <a:bodyPr/>
        <a:lstStyle/>
        <a:p>
          <a:endParaRPr lang="en-GB"/>
        </a:p>
      </dgm:t>
    </dgm:pt>
    <dgm:pt modelId="{B8F21F86-3A99-4D51-B324-9C7B36850E2E}">
      <dgm:prSet phldrT="[Text]" custT="1"/>
      <dgm:spPr>
        <a:solidFill>
          <a:srgbClr val="FF0000"/>
        </a:solidFill>
      </dgm:spPr>
      <dgm:t>
        <a:bodyPr/>
        <a:lstStyle/>
        <a:p>
          <a:r>
            <a:rPr lang="en-GB" sz="1400" b="1" dirty="0"/>
            <a:t>If no home BP monitor, signpost to local community pharmacy/ alternative arrangement </a:t>
          </a:r>
        </a:p>
      </dgm:t>
    </dgm:pt>
    <dgm:pt modelId="{6AF1BDA8-53AF-43A8-A7E9-67EE8AD8D407}" type="parTrans" cxnId="{94FA0147-3767-4510-B8AC-AA92427B9493}">
      <dgm:prSet/>
      <dgm:spPr/>
      <dgm:t>
        <a:bodyPr/>
        <a:lstStyle/>
        <a:p>
          <a:endParaRPr lang="en-GB"/>
        </a:p>
      </dgm:t>
    </dgm:pt>
    <dgm:pt modelId="{74D59823-7C7A-41C7-82B0-EF629CE784BA}" type="sibTrans" cxnId="{94FA0147-3767-4510-B8AC-AA92427B9493}">
      <dgm:prSet/>
      <dgm:spPr/>
      <dgm:t>
        <a:bodyPr/>
        <a:lstStyle/>
        <a:p>
          <a:endParaRPr lang="en-GB"/>
        </a:p>
      </dgm:t>
    </dgm:pt>
    <dgm:pt modelId="{54ADBE36-4FB0-4869-B684-4CE44FCC9649}">
      <dgm:prSet phldrT="[Text]" custT="1"/>
      <dgm:spPr>
        <a:solidFill>
          <a:schemeClr val="accent6"/>
        </a:solidFill>
      </dgm:spPr>
      <dgm:t>
        <a:bodyPr/>
        <a:lstStyle/>
        <a:p>
          <a:r>
            <a:rPr lang="en-GB" sz="1400" b="1" dirty="0"/>
            <a:t>Patients can ask community pharmacist for help feeding results back to practice (e.g. </a:t>
          </a:r>
          <a:r>
            <a:rPr lang="en-GB" sz="1400" b="1" dirty="0" err="1"/>
            <a:t>AccuRx</a:t>
          </a:r>
          <a:r>
            <a:rPr lang="en-GB" sz="1400" b="1" dirty="0"/>
            <a:t>)</a:t>
          </a:r>
        </a:p>
      </dgm:t>
    </dgm:pt>
    <dgm:pt modelId="{372B09F9-7AD9-4EB9-8897-39D4531FD341}" type="parTrans" cxnId="{89BCEC5C-7935-4B28-8EF4-F02B38B1BD7A}">
      <dgm:prSet/>
      <dgm:spPr/>
      <dgm:t>
        <a:bodyPr/>
        <a:lstStyle/>
        <a:p>
          <a:endParaRPr lang="en-GB"/>
        </a:p>
      </dgm:t>
    </dgm:pt>
    <dgm:pt modelId="{2477F3F0-1FFC-4657-B2BA-784433FC7612}" type="sibTrans" cxnId="{89BCEC5C-7935-4B28-8EF4-F02B38B1BD7A}">
      <dgm:prSet/>
      <dgm:spPr/>
      <dgm:t>
        <a:bodyPr/>
        <a:lstStyle/>
        <a:p>
          <a:endParaRPr lang="en-GB"/>
        </a:p>
      </dgm:t>
    </dgm:pt>
    <dgm:pt modelId="{2DA0E9FF-4368-47A8-A598-1F01B1C5F396}">
      <dgm:prSet phldrT="[Text]" custT="1"/>
      <dgm:spPr>
        <a:solidFill>
          <a:schemeClr val="accent6"/>
        </a:solidFill>
      </dgm:spPr>
      <dgm:t>
        <a:bodyPr/>
        <a:lstStyle/>
        <a:p>
          <a:r>
            <a:rPr lang="en-GB" sz="1400" b="1" dirty="0"/>
            <a:t>Connect with local pharmacies offering the BP advanced service to agree referral patterns</a:t>
          </a:r>
        </a:p>
      </dgm:t>
    </dgm:pt>
    <dgm:pt modelId="{4CAECB73-1636-4A9E-84A8-DDBBFC6EC181}" type="parTrans" cxnId="{60F1C23E-704A-4C1F-806E-3A441A6416A7}">
      <dgm:prSet/>
      <dgm:spPr/>
      <dgm:t>
        <a:bodyPr/>
        <a:lstStyle/>
        <a:p>
          <a:endParaRPr lang="en-GB"/>
        </a:p>
      </dgm:t>
    </dgm:pt>
    <dgm:pt modelId="{048ADB9E-1CCC-494B-9319-C48D6B623403}" type="sibTrans" cxnId="{60F1C23E-704A-4C1F-806E-3A441A6416A7}">
      <dgm:prSet/>
      <dgm:spPr/>
      <dgm:t>
        <a:bodyPr/>
        <a:lstStyle/>
        <a:p>
          <a:endParaRPr lang="en-GB"/>
        </a:p>
      </dgm:t>
    </dgm:pt>
    <dgm:pt modelId="{713365A2-4268-47E0-9110-29EBD5647768}">
      <dgm:prSet phldrT="[Text]" custT="1"/>
      <dgm:spPr>
        <a:solidFill>
          <a:schemeClr val="accent4"/>
        </a:solidFill>
      </dgm:spPr>
      <dgm:t>
        <a:bodyPr/>
        <a:lstStyle/>
        <a:p>
          <a:r>
            <a:rPr lang="en-GB" sz="1400" b="1" dirty="0">
              <a:solidFill>
                <a:schemeClr val="tx1"/>
              </a:solidFill>
            </a:rPr>
            <a:t>Utilise care-coordinator/ pharmacy technician to monitor responses and triage BPs</a:t>
          </a:r>
        </a:p>
      </dgm:t>
    </dgm:pt>
    <dgm:pt modelId="{EDFCF4E9-F457-40B2-9E3F-9C81D1AE862E}" type="parTrans" cxnId="{1BCD3B0E-8D34-4535-8E89-6F8B764B9156}">
      <dgm:prSet/>
      <dgm:spPr/>
      <dgm:t>
        <a:bodyPr/>
        <a:lstStyle/>
        <a:p>
          <a:endParaRPr lang="en-GB"/>
        </a:p>
      </dgm:t>
    </dgm:pt>
    <dgm:pt modelId="{2B1CB580-B7A1-49A3-97A4-094F83E31C24}" type="sibTrans" cxnId="{1BCD3B0E-8D34-4535-8E89-6F8B764B9156}">
      <dgm:prSet/>
      <dgm:spPr/>
      <dgm:t>
        <a:bodyPr/>
        <a:lstStyle/>
        <a:p>
          <a:endParaRPr lang="en-GB"/>
        </a:p>
      </dgm:t>
    </dgm:pt>
    <dgm:pt modelId="{DE52C1C2-95E3-4ED7-98A5-60988DAF5F02}">
      <dgm:prSet phldrT="[Text]" custT="1"/>
      <dgm:spPr>
        <a:solidFill>
          <a:schemeClr val="accent1"/>
        </a:solidFill>
      </dgm:spPr>
      <dgm:t>
        <a:bodyPr/>
        <a:lstStyle/>
        <a:p>
          <a:r>
            <a:rPr lang="en-GB" sz="1400" b="1" dirty="0"/>
            <a:t>Work with practice clinicians (practice pharmacist, nurse, GP) to optimise BP</a:t>
          </a:r>
        </a:p>
      </dgm:t>
    </dgm:pt>
    <dgm:pt modelId="{DDCBAC4D-05DF-4864-BE6E-9C47538E6C19}" type="parTrans" cxnId="{8894602A-A312-4969-97CD-8338945E925E}">
      <dgm:prSet/>
      <dgm:spPr/>
      <dgm:t>
        <a:bodyPr/>
        <a:lstStyle/>
        <a:p>
          <a:endParaRPr lang="en-GB"/>
        </a:p>
      </dgm:t>
    </dgm:pt>
    <dgm:pt modelId="{5434656A-1EB4-4339-AEC5-41BB8CD3016A}" type="sibTrans" cxnId="{8894602A-A312-4969-97CD-8338945E925E}">
      <dgm:prSet/>
      <dgm:spPr/>
      <dgm:t>
        <a:bodyPr/>
        <a:lstStyle/>
        <a:p>
          <a:endParaRPr lang="en-GB"/>
        </a:p>
      </dgm:t>
    </dgm:pt>
    <dgm:pt modelId="{881CC0E3-E1AE-4694-B8FC-F29AD44287DA}" type="pres">
      <dgm:prSet presAssocID="{C9E0B4A1-7DC9-40C4-8F49-E2FD47386731}" presName="CompostProcess" presStyleCnt="0">
        <dgm:presLayoutVars>
          <dgm:dir/>
          <dgm:resizeHandles val="exact"/>
        </dgm:presLayoutVars>
      </dgm:prSet>
      <dgm:spPr/>
    </dgm:pt>
    <dgm:pt modelId="{25046242-07B8-4A1C-A3CC-1DF18B3BE2B5}" type="pres">
      <dgm:prSet presAssocID="{C9E0B4A1-7DC9-40C4-8F49-E2FD47386731}" presName="arrow" presStyleLbl="bgShp" presStyleIdx="0" presStyleCnt="1"/>
      <dgm:spPr/>
    </dgm:pt>
    <dgm:pt modelId="{DB8D196B-BBAE-4269-81E2-7A4B48C33926}" type="pres">
      <dgm:prSet presAssocID="{C9E0B4A1-7DC9-40C4-8F49-E2FD47386731}" presName="linearProcess" presStyleCnt="0"/>
      <dgm:spPr/>
    </dgm:pt>
    <dgm:pt modelId="{91B8F1D2-5A69-4F6E-8C59-927B2008D171}" type="pres">
      <dgm:prSet presAssocID="{2DA0E9FF-4368-47A8-A598-1F01B1C5F396}" presName="textNode" presStyleLbl="node1" presStyleIdx="0" presStyleCnt="7" custScaleY="154229" custLinFactX="100000" custLinFactNeighborX="150824" custLinFactNeighborY="-659">
        <dgm:presLayoutVars>
          <dgm:bulletEnabled val="1"/>
        </dgm:presLayoutVars>
      </dgm:prSet>
      <dgm:spPr/>
    </dgm:pt>
    <dgm:pt modelId="{7E57610A-1E38-498A-85BC-6EF1C6219273}" type="pres">
      <dgm:prSet presAssocID="{048ADB9E-1CCC-494B-9319-C48D6B623403}" presName="sibTrans" presStyleCnt="0"/>
      <dgm:spPr/>
    </dgm:pt>
    <dgm:pt modelId="{C71A6264-A938-47A3-AB9D-0F17BB583C57}" type="pres">
      <dgm:prSet presAssocID="{938272FD-0219-440B-9AD8-F8D27C07C88E}" presName="textNode" presStyleLbl="node1" presStyleIdx="1" presStyleCnt="7" custScaleY="154229" custLinFactX="-92340" custLinFactNeighborX="-100000" custLinFactNeighborY="-601">
        <dgm:presLayoutVars>
          <dgm:bulletEnabled val="1"/>
        </dgm:presLayoutVars>
      </dgm:prSet>
      <dgm:spPr/>
    </dgm:pt>
    <dgm:pt modelId="{F6EB33F1-BB82-4FBC-BD12-42899D5FF9EB}" type="pres">
      <dgm:prSet presAssocID="{1455B2A4-2CC4-4E2F-B4F4-041BF53BC2B2}" presName="sibTrans" presStyleCnt="0"/>
      <dgm:spPr/>
    </dgm:pt>
    <dgm:pt modelId="{8294C384-B8D3-4E28-B98F-C24DE08BEB85}" type="pres">
      <dgm:prSet presAssocID="{D52DFA45-6BAA-4841-89AF-4039D8B4CCE6}" presName="textNode" presStyleLbl="node1" presStyleIdx="2" presStyleCnt="7" custScaleY="154229">
        <dgm:presLayoutVars>
          <dgm:bulletEnabled val="1"/>
        </dgm:presLayoutVars>
      </dgm:prSet>
      <dgm:spPr/>
    </dgm:pt>
    <dgm:pt modelId="{206C0F82-34D1-46CA-93BB-581BF9B6D7AB}" type="pres">
      <dgm:prSet presAssocID="{A8BE3CB4-60DA-4CBB-B54D-79DAFBF5EE50}" presName="sibTrans" presStyleCnt="0"/>
      <dgm:spPr/>
    </dgm:pt>
    <dgm:pt modelId="{64C6D264-5F23-441C-9AC1-24F2E50C880D}" type="pres">
      <dgm:prSet presAssocID="{B8F21F86-3A99-4D51-B324-9C7B36850E2E}" presName="textNode" presStyleLbl="node1" presStyleIdx="3" presStyleCnt="7" custScaleY="154229">
        <dgm:presLayoutVars>
          <dgm:bulletEnabled val="1"/>
        </dgm:presLayoutVars>
      </dgm:prSet>
      <dgm:spPr/>
    </dgm:pt>
    <dgm:pt modelId="{351C4CBB-39B8-48AC-91B7-9CBAE12D3B9C}" type="pres">
      <dgm:prSet presAssocID="{74D59823-7C7A-41C7-82B0-EF629CE784BA}" presName="sibTrans" presStyleCnt="0"/>
      <dgm:spPr/>
    </dgm:pt>
    <dgm:pt modelId="{5A6F7DED-4421-4CBA-A6CB-F094C48C5033}" type="pres">
      <dgm:prSet presAssocID="{54ADBE36-4FB0-4869-B684-4CE44FCC9649}" presName="textNode" presStyleLbl="node1" presStyleIdx="4" presStyleCnt="7" custScaleY="154229">
        <dgm:presLayoutVars>
          <dgm:bulletEnabled val="1"/>
        </dgm:presLayoutVars>
      </dgm:prSet>
      <dgm:spPr/>
    </dgm:pt>
    <dgm:pt modelId="{0308840E-630D-4018-A05A-0CA5FA865FC2}" type="pres">
      <dgm:prSet presAssocID="{2477F3F0-1FFC-4657-B2BA-784433FC7612}" presName="sibTrans" presStyleCnt="0"/>
      <dgm:spPr/>
    </dgm:pt>
    <dgm:pt modelId="{F2EC885F-122A-4DD4-B69C-6D60264C989F}" type="pres">
      <dgm:prSet presAssocID="{713365A2-4268-47E0-9110-29EBD5647768}" presName="textNode" presStyleLbl="node1" presStyleIdx="5" presStyleCnt="7" custScaleY="154229">
        <dgm:presLayoutVars>
          <dgm:bulletEnabled val="1"/>
        </dgm:presLayoutVars>
      </dgm:prSet>
      <dgm:spPr/>
    </dgm:pt>
    <dgm:pt modelId="{D4F9CAD8-816C-485D-9B4F-C08C176864D9}" type="pres">
      <dgm:prSet presAssocID="{2B1CB580-B7A1-49A3-97A4-094F83E31C24}" presName="sibTrans" presStyleCnt="0"/>
      <dgm:spPr/>
    </dgm:pt>
    <dgm:pt modelId="{8D8905E1-36F1-45CA-BD98-70BEFE052C96}" type="pres">
      <dgm:prSet presAssocID="{DE52C1C2-95E3-4ED7-98A5-60988DAF5F02}" presName="textNode" presStyleLbl="node1" presStyleIdx="6" presStyleCnt="7" custScaleY="154229">
        <dgm:presLayoutVars>
          <dgm:bulletEnabled val="1"/>
        </dgm:presLayoutVars>
      </dgm:prSet>
      <dgm:spPr/>
    </dgm:pt>
  </dgm:ptLst>
  <dgm:cxnLst>
    <dgm:cxn modelId="{1BCD3B0E-8D34-4535-8E89-6F8B764B9156}" srcId="{C9E0B4A1-7DC9-40C4-8F49-E2FD47386731}" destId="{713365A2-4268-47E0-9110-29EBD5647768}" srcOrd="5" destOrd="0" parTransId="{EDFCF4E9-F457-40B2-9E3F-9C81D1AE862E}" sibTransId="{2B1CB580-B7A1-49A3-97A4-094F83E31C24}"/>
    <dgm:cxn modelId="{AFABC024-CBE5-4146-8449-8773336B15BF}" type="presOf" srcId="{54ADBE36-4FB0-4869-B684-4CE44FCC9649}" destId="{5A6F7DED-4421-4CBA-A6CB-F094C48C5033}" srcOrd="0" destOrd="0" presId="urn:microsoft.com/office/officeart/2005/8/layout/hProcess9"/>
    <dgm:cxn modelId="{8894602A-A312-4969-97CD-8338945E925E}" srcId="{C9E0B4A1-7DC9-40C4-8F49-E2FD47386731}" destId="{DE52C1C2-95E3-4ED7-98A5-60988DAF5F02}" srcOrd="6" destOrd="0" parTransId="{DDCBAC4D-05DF-4864-BE6E-9C47538E6C19}" sibTransId="{5434656A-1EB4-4339-AEC5-41BB8CD3016A}"/>
    <dgm:cxn modelId="{60F1C23E-704A-4C1F-806E-3A441A6416A7}" srcId="{C9E0B4A1-7DC9-40C4-8F49-E2FD47386731}" destId="{2DA0E9FF-4368-47A8-A598-1F01B1C5F396}" srcOrd="0" destOrd="0" parTransId="{4CAECB73-1636-4A9E-84A8-DDBBFC6EC181}" sibTransId="{048ADB9E-1CCC-494B-9319-C48D6B623403}"/>
    <dgm:cxn modelId="{89BCEC5C-7935-4B28-8EF4-F02B38B1BD7A}" srcId="{C9E0B4A1-7DC9-40C4-8F49-E2FD47386731}" destId="{54ADBE36-4FB0-4869-B684-4CE44FCC9649}" srcOrd="4" destOrd="0" parTransId="{372B09F9-7AD9-4EB9-8897-39D4531FD341}" sibTransId="{2477F3F0-1FFC-4657-B2BA-784433FC7612}"/>
    <dgm:cxn modelId="{BBA82066-725D-4BE5-9D15-B2156111F123}" type="presOf" srcId="{713365A2-4268-47E0-9110-29EBD5647768}" destId="{F2EC885F-122A-4DD4-B69C-6D60264C989F}" srcOrd="0" destOrd="0" presId="urn:microsoft.com/office/officeart/2005/8/layout/hProcess9"/>
    <dgm:cxn modelId="{94FA0147-3767-4510-B8AC-AA92427B9493}" srcId="{C9E0B4A1-7DC9-40C4-8F49-E2FD47386731}" destId="{B8F21F86-3A99-4D51-B324-9C7B36850E2E}" srcOrd="3" destOrd="0" parTransId="{6AF1BDA8-53AF-43A8-A7E9-67EE8AD8D407}" sibTransId="{74D59823-7C7A-41C7-82B0-EF629CE784BA}"/>
    <dgm:cxn modelId="{A7D59367-BC69-4BBD-9ED6-C72969926FD8}" srcId="{C9E0B4A1-7DC9-40C4-8F49-E2FD47386731}" destId="{938272FD-0219-440B-9AD8-F8D27C07C88E}" srcOrd="1" destOrd="0" parTransId="{EA362975-2B80-4222-A006-48BC7990D347}" sibTransId="{1455B2A4-2CC4-4E2F-B4F4-041BF53BC2B2}"/>
    <dgm:cxn modelId="{C367C147-B75A-4549-A431-5ECA3B70F923}" type="presOf" srcId="{C9E0B4A1-7DC9-40C4-8F49-E2FD47386731}" destId="{881CC0E3-E1AE-4694-B8FC-F29AD44287DA}" srcOrd="0" destOrd="0" presId="urn:microsoft.com/office/officeart/2005/8/layout/hProcess9"/>
    <dgm:cxn modelId="{DFB82952-7EA9-455D-AD2F-001479F9EC2F}" type="presOf" srcId="{D52DFA45-6BAA-4841-89AF-4039D8B4CCE6}" destId="{8294C384-B8D3-4E28-B98F-C24DE08BEB85}" srcOrd="0" destOrd="0" presId="urn:microsoft.com/office/officeart/2005/8/layout/hProcess9"/>
    <dgm:cxn modelId="{EB8D029A-9ADA-4433-958C-CC58407AF20B}" type="presOf" srcId="{938272FD-0219-440B-9AD8-F8D27C07C88E}" destId="{C71A6264-A938-47A3-AB9D-0F17BB583C57}" srcOrd="0" destOrd="0" presId="urn:microsoft.com/office/officeart/2005/8/layout/hProcess9"/>
    <dgm:cxn modelId="{370C019D-4274-4FEB-B129-AEF0E3D3DC0E}" type="presOf" srcId="{B8F21F86-3A99-4D51-B324-9C7B36850E2E}" destId="{64C6D264-5F23-441C-9AC1-24F2E50C880D}" srcOrd="0" destOrd="0" presId="urn:microsoft.com/office/officeart/2005/8/layout/hProcess9"/>
    <dgm:cxn modelId="{22DE63A0-1BFF-46CE-BA54-E8C7FB1E3B0B}" type="presOf" srcId="{DE52C1C2-95E3-4ED7-98A5-60988DAF5F02}" destId="{8D8905E1-36F1-45CA-BD98-70BEFE052C96}" srcOrd="0" destOrd="0" presId="urn:microsoft.com/office/officeart/2005/8/layout/hProcess9"/>
    <dgm:cxn modelId="{0908A3CF-BACD-4AF4-A6FB-B707BBE3320B}" srcId="{C9E0B4A1-7DC9-40C4-8F49-E2FD47386731}" destId="{D52DFA45-6BAA-4841-89AF-4039D8B4CCE6}" srcOrd="2" destOrd="0" parTransId="{CA88F942-E55C-4360-9F32-DEC638F932E4}" sibTransId="{A8BE3CB4-60DA-4CBB-B54D-79DAFBF5EE50}"/>
    <dgm:cxn modelId="{040BA2EF-8BD0-4983-8426-CFB1D371743B}" type="presOf" srcId="{2DA0E9FF-4368-47A8-A598-1F01B1C5F396}" destId="{91B8F1D2-5A69-4F6E-8C59-927B2008D171}" srcOrd="0" destOrd="0" presId="urn:microsoft.com/office/officeart/2005/8/layout/hProcess9"/>
    <dgm:cxn modelId="{F1809CE9-F211-4B71-BDE7-50FE3AB1391A}" type="presParOf" srcId="{881CC0E3-E1AE-4694-B8FC-F29AD44287DA}" destId="{25046242-07B8-4A1C-A3CC-1DF18B3BE2B5}" srcOrd="0" destOrd="0" presId="urn:microsoft.com/office/officeart/2005/8/layout/hProcess9"/>
    <dgm:cxn modelId="{8BCB3651-CA07-4704-8F60-298812D76553}" type="presParOf" srcId="{881CC0E3-E1AE-4694-B8FC-F29AD44287DA}" destId="{DB8D196B-BBAE-4269-81E2-7A4B48C33926}" srcOrd="1" destOrd="0" presId="urn:microsoft.com/office/officeart/2005/8/layout/hProcess9"/>
    <dgm:cxn modelId="{53E5B94C-C8F1-4FCB-A389-8D76F04054D4}" type="presParOf" srcId="{DB8D196B-BBAE-4269-81E2-7A4B48C33926}" destId="{91B8F1D2-5A69-4F6E-8C59-927B2008D171}" srcOrd="0" destOrd="0" presId="urn:microsoft.com/office/officeart/2005/8/layout/hProcess9"/>
    <dgm:cxn modelId="{CAF882A3-3607-43B5-8C30-FF22F24C010D}" type="presParOf" srcId="{DB8D196B-BBAE-4269-81E2-7A4B48C33926}" destId="{7E57610A-1E38-498A-85BC-6EF1C6219273}" srcOrd="1" destOrd="0" presId="urn:microsoft.com/office/officeart/2005/8/layout/hProcess9"/>
    <dgm:cxn modelId="{7D1AEFFB-CF44-4BE8-AE09-21488D536C77}" type="presParOf" srcId="{DB8D196B-BBAE-4269-81E2-7A4B48C33926}" destId="{C71A6264-A938-47A3-AB9D-0F17BB583C57}" srcOrd="2" destOrd="0" presId="urn:microsoft.com/office/officeart/2005/8/layout/hProcess9"/>
    <dgm:cxn modelId="{6B710801-03D8-47D9-AE78-B85B0937F2CB}" type="presParOf" srcId="{DB8D196B-BBAE-4269-81E2-7A4B48C33926}" destId="{F6EB33F1-BB82-4FBC-BD12-42899D5FF9EB}" srcOrd="3" destOrd="0" presId="urn:microsoft.com/office/officeart/2005/8/layout/hProcess9"/>
    <dgm:cxn modelId="{18DAA42A-3839-4F6E-8B04-617899574BF0}" type="presParOf" srcId="{DB8D196B-BBAE-4269-81E2-7A4B48C33926}" destId="{8294C384-B8D3-4E28-B98F-C24DE08BEB85}" srcOrd="4" destOrd="0" presId="urn:microsoft.com/office/officeart/2005/8/layout/hProcess9"/>
    <dgm:cxn modelId="{0E219987-F3F6-4CB2-AE28-6AA765D84241}" type="presParOf" srcId="{DB8D196B-BBAE-4269-81E2-7A4B48C33926}" destId="{206C0F82-34D1-46CA-93BB-581BF9B6D7AB}" srcOrd="5" destOrd="0" presId="urn:microsoft.com/office/officeart/2005/8/layout/hProcess9"/>
    <dgm:cxn modelId="{2D71DA64-64A0-427B-94D2-2015E7BB6C6A}" type="presParOf" srcId="{DB8D196B-BBAE-4269-81E2-7A4B48C33926}" destId="{64C6D264-5F23-441C-9AC1-24F2E50C880D}" srcOrd="6" destOrd="0" presId="urn:microsoft.com/office/officeart/2005/8/layout/hProcess9"/>
    <dgm:cxn modelId="{1CCBD8FB-34B2-4326-B1F3-79077BF085F6}" type="presParOf" srcId="{DB8D196B-BBAE-4269-81E2-7A4B48C33926}" destId="{351C4CBB-39B8-48AC-91B7-9CBAE12D3B9C}" srcOrd="7" destOrd="0" presId="urn:microsoft.com/office/officeart/2005/8/layout/hProcess9"/>
    <dgm:cxn modelId="{44ED33D3-ABA6-49D0-A18F-535AE7DECDA2}" type="presParOf" srcId="{DB8D196B-BBAE-4269-81E2-7A4B48C33926}" destId="{5A6F7DED-4421-4CBA-A6CB-F094C48C5033}" srcOrd="8" destOrd="0" presId="urn:microsoft.com/office/officeart/2005/8/layout/hProcess9"/>
    <dgm:cxn modelId="{84EF4F2C-AF27-42E5-9024-60DABA06E3B7}" type="presParOf" srcId="{DB8D196B-BBAE-4269-81E2-7A4B48C33926}" destId="{0308840E-630D-4018-A05A-0CA5FA865FC2}" srcOrd="9" destOrd="0" presId="urn:microsoft.com/office/officeart/2005/8/layout/hProcess9"/>
    <dgm:cxn modelId="{40A2E73D-243D-41D5-B90F-22D0829EB9D9}" type="presParOf" srcId="{DB8D196B-BBAE-4269-81E2-7A4B48C33926}" destId="{F2EC885F-122A-4DD4-B69C-6D60264C989F}" srcOrd="10" destOrd="0" presId="urn:microsoft.com/office/officeart/2005/8/layout/hProcess9"/>
    <dgm:cxn modelId="{F8AFD900-936E-4136-B0ED-30A15C0B08E3}" type="presParOf" srcId="{DB8D196B-BBAE-4269-81E2-7A4B48C33926}" destId="{D4F9CAD8-816C-485D-9B4F-C08C176864D9}" srcOrd="11" destOrd="0" presId="urn:microsoft.com/office/officeart/2005/8/layout/hProcess9"/>
    <dgm:cxn modelId="{BD455407-9107-4939-B612-8742C9E1106F}" type="presParOf" srcId="{DB8D196B-BBAE-4269-81E2-7A4B48C33926}" destId="{8D8905E1-36F1-45CA-BD98-70BEFE052C96}"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ABDA31-EB57-4713-A53B-AC8E3ED9A8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04E4F7-C904-4434-AB4B-8FFE1ABA1AA3}">
      <dgm:prSet/>
      <dgm:spPr/>
      <dgm:t>
        <a:bodyPr/>
        <a:lstStyle/>
        <a:p>
          <a:r>
            <a:rPr lang="en-GB" dirty="0"/>
            <a:t>COHORT 1 CVD Not on a Statin</a:t>
          </a:r>
          <a:endParaRPr lang="en-US" dirty="0"/>
        </a:p>
      </dgm:t>
    </dgm:pt>
    <dgm:pt modelId="{700EE810-25E7-4E06-A9E8-65AFAA37B450}" type="parTrans" cxnId="{902B3D6B-51F3-470B-A204-F789DC3FA733}">
      <dgm:prSet/>
      <dgm:spPr/>
      <dgm:t>
        <a:bodyPr/>
        <a:lstStyle/>
        <a:p>
          <a:endParaRPr lang="en-US"/>
        </a:p>
      </dgm:t>
    </dgm:pt>
    <dgm:pt modelId="{BD9026B0-BDFF-4D72-A55F-1A5FD5B48FB8}" type="sibTrans" cxnId="{902B3D6B-51F3-470B-A204-F789DC3FA733}">
      <dgm:prSet/>
      <dgm:spPr/>
      <dgm:t>
        <a:bodyPr/>
        <a:lstStyle/>
        <a:p>
          <a:endParaRPr lang="en-US"/>
        </a:p>
      </dgm:t>
    </dgm:pt>
    <dgm:pt modelId="{C5238937-630A-4FF7-A58D-0A7DA317BED9}">
      <dgm:prSet/>
      <dgm:spPr/>
      <dgm:t>
        <a:bodyPr/>
        <a:lstStyle/>
        <a:p>
          <a:r>
            <a:rPr lang="en-GB" dirty="0"/>
            <a:t>COHORT 2 CVD On Suboptimal Statin</a:t>
          </a:r>
          <a:endParaRPr lang="en-US" dirty="0"/>
        </a:p>
      </dgm:t>
    </dgm:pt>
    <dgm:pt modelId="{E09DA4EE-DBBE-441E-AC20-6F78BD4AF4F4}" type="parTrans" cxnId="{7E07DE5F-30AA-4D73-BFD8-6319E77901D5}">
      <dgm:prSet/>
      <dgm:spPr/>
      <dgm:t>
        <a:bodyPr/>
        <a:lstStyle/>
        <a:p>
          <a:endParaRPr lang="en-US"/>
        </a:p>
      </dgm:t>
    </dgm:pt>
    <dgm:pt modelId="{AAD27C90-7775-410B-887D-ABBD8F4A74AF}" type="sibTrans" cxnId="{7E07DE5F-30AA-4D73-BFD8-6319E77901D5}">
      <dgm:prSet/>
      <dgm:spPr/>
      <dgm:t>
        <a:bodyPr/>
        <a:lstStyle/>
        <a:p>
          <a:endParaRPr lang="en-US"/>
        </a:p>
      </dgm:t>
    </dgm:pt>
    <dgm:pt modelId="{7B961181-7C9E-483F-A926-68725B97F526}">
      <dgm:prSet/>
      <dgm:spPr/>
      <dgm:t>
        <a:bodyPr/>
        <a:lstStyle/>
        <a:p>
          <a:r>
            <a:rPr lang="en-GB" dirty="0"/>
            <a:t>COHORT 3 CVD On Suboptimal Statin Dose</a:t>
          </a:r>
          <a:endParaRPr lang="en-US" dirty="0"/>
        </a:p>
      </dgm:t>
    </dgm:pt>
    <dgm:pt modelId="{37867371-5901-4012-B4AF-557CDAA668B0}" type="parTrans" cxnId="{88D023C3-1863-4CA5-BAD8-A91A053706B2}">
      <dgm:prSet/>
      <dgm:spPr/>
      <dgm:t>
        <a:bodyPr/>
        <a:lstStyle/>
        <a:p>
          <a:endParaRPr lang="en-US"/>
        </a:p>
      </dgm:t>
    </dgm:pt>
    <dgm:pt modelId="{489CF3CF-9B26-49FB-B549-C7A48D9E941D}" type="sibTrans" cxnId="{88D023C3-1863-4CA5-BAD8-A91A053706B2}">
      <dgm:prSet/>
      <dgm:spPr/>
      <dgm:t>
        <a:bodyPr/>
        <a:lstStyle/>
        <a:p>
          <a:endParaRPr lang="en-US"/>
        </a:p>
      </dgm:t>
    </dgm:pt>
    <dgm:pt modelId="{DFC22D94-679E-4042-AE6E-355DCB88EF19}">
      <dgm:prSet/>
      <dgm:spPr/>
      <dgm:t>
        <a:bodyPr/>
        <a:lstStyle/>
        <a:p>
          <a:r>
            <a:rPr lang="en-GB" dirty="0"/>
            <a:t>COHORT 4 CVD Statin Optimised - Lipids &gt; Target</a:t>
          </a:r>
          <a:endParaRPr lang="en-US" dirty="0"/>
        </a:p>
      </dgm:t>
    </dgm:pt>
    <dgm:pt modelId="{07764256-A593-4E6C-AE2F-73EDEA4CA312}" type="parTrans" cxnId="{B270B2BC-CB3E-4BA4-A68F-51D3B325ED52}">
      <dgm:prSet/>
      <dgm:spPr/>
      <dgm:t>
        <a:bodyPr/>
        <a:lstStyle/>
        <a:p>
          <a:endParaRPr lang="en-US"/>
        </a:p>
      </dgm:t>
    </dgm:pt>
    <dgm:pt modelId="{65D46FCF-2083-483B-8AA8-AEF866CC3B99}" type="sibTrans" cxnId="{B270B2BC-CB3E-4BA4-A68F-51D3B325ED52}">
      <dgm:prSet/>
      <dgm:spPr/>
      <dgm:t>
        <a:bodyPr/>
        <a:lstStyle/>
        <a:p>
          <a:endParaRPr lang="en-US"/>
        </a:p>
      </dgm:t>
    </dgm:pt>
    <dgm:pt modelId="{854AB38B-DE57-4DCB-B553-CC403971AC93}">
      <dgm:prSet/>
      <dgm:spPr/>
      <dgm:t>
        <a:bodyPr/>
        <a:lstStyle/>
        <a:p>
          <a:r>
            <a:rPr lang="en-GB"/>
            <a:t>Cohort 4a- eligible for injectables</a:t>
          </a:r>
          <a:endParaRPr lang="en-US"/>
        </a:p>
      </dgm:t>
    </dgm:pt>
    <dgm:pt modelId="{80BCECF8-10BB-4DE2-AED9-455F0413BD75}" type="parTrans" cxnId="{5E1DE758-5031-4C94-A315-43343827D523}">
      <dgm:prSet/>
      <dgm:spPr/>
      <dgm:t>
        <a:bodyPr/>
        <a:lstStyle/>
        <a:p>
          <a:endParaRPr lang="en-US"/>
        </a:p>
      </dgm:t>
    </dgm:pt>
    <dgm:pt modelId="{8DAFA0AD-8466-498D-8DEA-F346917B8053}" type="sibTrans" cxnId="{5E1DE758-5031-4C94-A315-43343827D523}">
      <dgm:prSet/>
      <dgm:spPr/>
      <dgm:t>
        <a:bodyPr/>
        <a:lstStyle/>
        <a:p>
          <a:endParaRPr lang="en-US"/>
        </a:p>
      </dgm:t>
    </dgm:pt>
    <dgm:pt modelId="{B72F44A8-E6DC-42DA-883A-E9F8353ACEC6}">
      <dgm:prSet/>
      <dgm:spPr/>
      <dgm:t>
        <a:bodyPr/>
        <a:lstStyle/>
        <a:p>
          <a:r>
            <a:rPr lang="en-GB"/>
            <a:t>Cohort 4b- not eligible for injectables</a:t>
          </a:r>
          <a:endParaRPr lang="en-US"/>
        </a:p>
      </dgm:t>
    </dgm:pt>
    <dgm:pt modelId="{736AD5BC-F905-400D-8EC3-947F1E87C2F1}" type="parTrans" cxnId="{77C1F5C1-A194-4A0F-9E60-D942F50468D0}">
      <dgm:prSet/>
      <dgm:spPr/>
      <dgm:t>
        <a:bodyPr/>
        <a:lstStyle/>
        <a:p>
          <a:endParaRPr lang="en-US"/>
        </a:p>
      </dgm:t>
    </dgm:pt>
    <dgm:pt modelId="{8AAA2F34-4A60-4441-A84B-41D764B2FBA7}" type="sibTrans" cxnId="{77C1F5C1-A194-4A0F-9E60-D942F50468D0}">
      <dgm:prSet/>
      <dgm:spPr/>
      <dgm:t>
        <a:bodyPr/>
        <a:lstStyle/>
        <a:p>
          <a:endParaRPr lang="en-US"/>
        </a:p>
      </dgm:t>
    </dgm:pt>
    <dgm:pt modelId="{BD05F1DE-B24F-49C9-8DD5-FFADBE3117A4}" type="pres">
      <dgm:prSet presAssocID="{7AABDA31-EB57-4713-A53B-AC8E3ED9A8CE}" presName="linear" presStyleCnt="0">
        <dgm:presLayoutVars>
          <dgm:animLvl val="lvl"/>
          <dgm:resizeHandles val="exact"/>
        </dgm:presLayoutVars>
      </dgm:prSet>
      <dgm:spPr/>
    </dgm:pt>
    <dgm:pt modelId="{97099B3C-B077-4A78-81B3-7FF46D604E2A}" type="pres">
      <dgm:prSet presAssocID="{E404E4F7-C904-4434-AB4B-8FFE1ABA1AA3}" presName="parentText" presStyleLbl="node1" presStyleIdx="0" presStyleCnt="4">
        <dgm:presLayoutVars>
          <dgm:chMax val="0"/>
          <dgm:bulletEnabled val="1"/>
        </dgm:presLayoutVars>
      </dgm:prSet>
      <dgm:spPr/>
    </dgm:pt>
    <dgm:pt modelId="{E3E463D3-B73B-4B51-BD66-CDDC0FACFAC6}" type="pres">
      <dgm:prSet presAssocID="{BD9026B0-BDFF-4D72-A55F-1A5FD5B48FB8}" presName="spacer" presStyleCnt="0"/>
      <dgm:spPr/>
    </dgm:pt>
    <dgm:pt modelId="{EC246CD8-AB65-4654-98EE-506C258F1FB4}" type="pres">
      <dgm:prSet presAssocID="{C5238937-630A-4FF7-A58D-0A7DA317BED9}" presName="parentText" presStyleLbl="node1" presStyleIdx="1" presStyleCnt="4">
        <dgm:presLayoutVars>
          <dgm:chMax val="0"/>
          <dgm:bulletEnabled val="1"/>
        </dgm:presLayoutVars>
      </dgm:prSet>
      <dgm:spPr/>
    </dgm:pt>
    <dgm:pt modelId="{967B3FE0-5B53-4DBE-9B32-F7DE5F3CB2DF}" type="pres">
      <dgm:prSet presAssocID="{AAD27C90-7775-410B-887D-ABBD8F4A74AF}" presName="spacer" presStyleCnt="0"/>
      <dgm:spPr/>
    </dgm:pt>
    <dgm:pt modelId="{324BE908-0218-4323-A18A-D703CE24FF9B}" type="pres">
      <dgm:prSet presAssocID="{7B961181-7C9E-483F-A926-68725B97F526}" presName="parentText" presStyleLbl="node1" presStyleIdx="2" presStyleCnt="4">
        <dgm:presLayoutVars>
          <dgm:chMax val="0"/>
          <dgm:bulletEnabled val="1"/>
        </dgm:presLayoutVars>
      </dgm:prSet>
      <dgm:spPr/>
    </dgm:pt>
    <dgm:pt modelId="{B82AD790-8969-4ECC-96D9-0E368BE493EE}" type="pres">
      <dgm:prSet presAssocID="{489CF3CF-9B26-49FB-B549-C7A48D9E941D}" presName="spacer" presStyleCnt="0"/>
      <dgm:spPr/>
    </dgm:pt>
    <dgm:pt modelId="{AB5FFB3B-BAEA-4346-AAFE-53C21A808F0D}" type="pres">
      <dgm:prSet presAssocID="{DFC22D94-679E-4042-AE6E-355DCB88EF19}" presName="parentText" presStyleLbl="node1" presStyleIdx="3" presStyleCnt="4">
        <dgm:presLayoutVars>
          <dgm:chMax val="0"/>
          <dgm:bulletEnabled val="1"/>
        </dgm:presLayoutVars>
      </dgm:prSet>
      <dgm:spPr/>
    </dgm:pt>
    <dgm:pt modelId="{A00A11EA-B4AB-4C8A-86FD-7145132690FF}" type="pres">
      <dgm:prSet presAssocID="{DFC22D94-679E-4042-AE6E-355DCB88EF19}" presName="childText" presStyleLbl="revTx" presStyleIdx="0" presStyleCnt="1">
        <dgm:presLayoutVars>
          <dgm:bulletEnabled val="1"/>
        </dgm:presLayoutVars>
      </dgm:prSet>
      <dgm:spPr/>
    </dgm:pt>
  </dgm:ptLst>
  <dgm:cxnLst>
    <dgm:cxn modelId="{CCF0F801-CBFE-4387-A9B4-24504A126E9A}" type="presOf" srcId="{E404E4F7-C904-4434-AB4B-8FFE1ABA1AA3}" destId="{97099B3C-B077-4A78-81B3-7FF46D604E2A}" srcOrd="0" destOrd="0" presId="urn:microsoft.com/office/officeart/2005/8/layout/vList2"/>
    <dgm:cxn modelId="{84A5061A-18E3-4E66-9A2F-10FB51DC0EFB}" type="presOf" srcId="{854AB38B-DE57-4DCB-B553-CC403971AC93}" destId="{A00A11EA-B4AB-4C8A-86FD-7145132690FF}" srcOrd="0" destOrd="0" presId="urn:microsoft.com/office/officeart/2005/8/layout/vList2"/>
    <dgm:cxn modelId="{3A21C03B-56AD-47C2-ABFA-6FAFBF490D21}" type="presOf" srcId="{7B961181-7C9E-483F-A926-68725B97F526}" destId="{324BE908-0218-4323-A18A-D703CE24FF9B}" srcOrd="0" destOrd="0" presId="urn:microsoft.com/office/officeart/2005/8/layout/vList2"/>
    <dgm:cxn modelId="{64B60F5F-00D6-4C91-A627-437BE985540C}" type="presOf" srcId="{B72F44A8-E6DC-42DA-883A-E9F8353ACEC6}" destId="{A00A11EA-B4AB-4C8A-86FD-7145132690FF}" srcOrd="0" destOrd="1" presId="urn:microsoft.com/office/officeart/2005/8/layout/vList2"/>
    <dgm:cxn modelId="{7E07DE5F-30AA-4D73-BFD8-6319E77901D5}" srcId="{7AABDA31-EB57-4713-A53B-AC8E3ED9A8CE}" destId="{C5238937-630A-4FF7-A58D-0A7DA317BED9}" srcOrd="1" destOrd="0" parTransId="{E09DA4EE-DBBE-441E-AC20-6F78BD4AF4F4}" sibTransId="{AAD27C90-7775-410B-887D-ABBD8F4A74AF}"/>
    <dgm:cxn modelId="{902B3D6B-51F3-470B-A204-F789DC3FA733}" srcId="{7AABDA31-EB57-4713-A53B-AC8E3ED9A8CE}" destId="{E404E4F7-C904-4434-AB4B-8FFE1ABA1AA3}" srcOrd="0" destOrd="0" parTransId="{700EE810-25E7-4E06-A9E8-65AFAA37B450}" sibTransId="{BD9026B0-BDFF-4D72-A55F-1A5FD5B48FB8}"/>
    <dgm:cxn modelId="{5E1DE758-5031-4C94-A315-43343827D523}" srcId="{DFC22D94-679E-4042-AE6E-355DCB88EF19}" destId="{854AB38B-DE57-4DCB-B553-CC403971AC93}" srcOrd="0" destOrd="0" parTransId="{80BCECF8-10BB-4DE2-AED9-455F0413BD75}" sibTransId="{8DAFA0AD-8466-498D-8DEA-F346917B8053}"/>
    <dgm:cxn modelId="{92E3F697-213E-401E-9B18-5E646875FEC4}" type="presOf" srcId="{C5238937-630A-4FF7-A58D-0A7DA317BED9}" destId="{EC246CD8-AB65-4654-98EE-506C258F1FB4}" srcOrd="0" destOrd="0" presId="urn:microsoft.com/office/officeart/2005/8/layout/vList2"/>
    <dgm:cxn modelId="{B270B2BC-CB3E-4BA4-A68F-51D3B325ED52}" srcId="{7AABDA31-EB57-4713-A53B-AC8E3ED9A8CE}" destId="{DFC22D94-679E-4042-AE6E-355DCB88EF19}" srcOrd="3" destOrd="0" parTransId="{07764256-A593-4E6C-AE2F-73EDEA4CA312}" sibTransId="{65D46FCF-2083-483B-8AA8-AEF866CC3B99}"/>
    <dgm:cxn modelId="{77C1F5C1-A194-4A0F-9E60-D942F50468D0}" srcId="{DFC22D94-679E-4042-AE6E-355DCB88EF19}" destId="{B72F44A8-E6DC-42DA-883A-E9F8353ACEC6}" srcOrd="1" destOrd="0" parTransId="{736AD5BC-F905-400D-8EC3-947F1E87C2F1}" sibTransId="{8AAA2F34-4A60-4441-A84B-41D764B2FBA7}"/>
    <dgm:cxn modelId="{88D023C3-1863-4CA5-BAD8-A91A053706B2}" srcId="{7AABDA31-EB57-4713-A53B-AC8E3ED9A8CE}" destId="{7B961181-7C9E-483F-A926-68725B97F526}" srcOrd="2" destOrd="0" parTransId="{37867371-5901-4012-B4AF-557CDAA668B0}" sibTransId="{489CF3CF-9B26-49FB-B549-C7A48D9E941D}"/>
    <dgm:cxn modelId="{1BC856E5-4CE9-49A4-B862-27151E8BF2D3}" type="presOf" srcId="{7AABDA31-EB57-4713-A53B-AC8E3ED9A8CE}" destId="{BD05F1DE-B24F-49C9-8DD5-FFADBE3117A4}" srcOrd="0" destOrd="0" presId="urn:microsoft.com/office/officeart/2005/8/layout/vList2"/>
    <dgm:cxn modelId="{B73EE8EB-01F4-4BDD-B4D2-532876886922}" type="presOf" srcId="{DFC22D94-679E-4042-AE6E-355DCB88EF19}" destId="{AB5FFB3B-BAEA-4346-AAFE-53C21A808F0D}" srcOrd="0" destOrd="0" presId="urn:microsoft.com/office/officeart/2005/8/layout/vList2"/>
    <dgm:cxn modelId="{91F1E582-577F-4C6D-80CB-DF4A7564A85F}" type="presParOf" srcId="{BD05F1DE-B24F-49C9-8DD5-FFADBE3117A4}" destId="{97099B3C-B077-4A78-81B3-7FF46D604E2A}" srcOrd="0" destOrd="0" presId="urn:microsoft.com/office/officeart/2005/8/layout/vList2"/>
    <dgm:cxn modelId="{7907E8FE-D8D8-4ED0-9FF7-935179F040C0}" type="presParOf" srcId="{BD05F1DE-B24F-49C9-8DD5-FFADBE3117A4}" destId="{E3E463D3-B73B-4B51-BD66-CDDC0FACFAC6}" srcOrd="1" destOrd="0" presId="urn:microsoft.com/office/officeart/2005/8/layout/vList2"/>
    <dgm:cxn modelId="{CFF06C6F-3870-4E01-B6AB-4F1449F82116}" type="presParOf" srcId="{BD05F1DE-B24F-49C9-8DD5-FFADBE3117A4}" destId="{EC246CD8-AB65-4654-98EE-506C258F1FB4}" srcOrd="2" destOrd="0" presId="urn:microsoft.com/office/officeart/2005/8/layout/vList2"/>
    <dgm:cxn modelId="{49C1BB8C-24D0-4028-9DF4-B32A9DBF9D7D}" type="presParOf" srcId="{BD05F1DE-B24F-49C9-8DD5-FFADBE3117A4}" destId="{967B3FE0-5B53-4DBE-9B32-F7DE5F3CB2DF}" srcOrd="3" destOrd="0" presId="urn:microsoft.com/office/officeart/2005/8/layout/vList2"/>
    <dgm:cxn modelId="{7F5769C3-45F0-4BDC-927B-2892913F33A6}" type="presParOf" srcId="{BD05F1DE-B24F-49C9-8DD5-FFADBE3117A4}" destId="{324BE908-0218-4323-A18A-D703CE24FF9B}" srcOrd="4" destOrd="0" presId="urn:microsoft.com/office/officeart/2005/8/layout/vList2"/>
    <dgm:cxn modelId="{CDA4D8C0-94F8-4134-AF07-539EB97EA9ED}" type="presParOf" srcId="{BD05F1DE-B24F-49C9-8DD5-FFADBE3117A4}" destId="{B82AD790-8969-4ECC-96D9-0E368BE493EE}" srcOrd="5" destOrd="0" presId="urn:microsoft.com/office/officeart/2005/8/layout/vList2"/>
    <dgm:cxn modelId="{76010DFD-DBFC-4089-B841-F2823D1116EB}" type="presParOf" srcId="{BD05F1DE-B24F-49C9-8DD5-FFADBE3117A4}" destId="{AB5FFB3B-BAEA-4346-AAFE-53C21A808F0D}" srcOrd="6" destOrd="0" presId="urn:microsoft.com/office/officeart/2005/8/layout/vList2"/>
    <dgm:cxn modelId="{F8BC94AC-E114-485D-9645-6F59F49B090D}" type="presParOf" srcId="{BD05F1DE-B24F-49C9-8DD5-FFADBE3117A4}" destId="{A00A11EA-B4AB-4C8A-86FD-7145132690FF}"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B5C379-5D12-40FE-962F-0D162F0BDCBC}" type="doc">
      <dgm:prSet loTypeId="urn:microsoft.com/office/officeart/2005/8/layout/cycle8" loCatId="cycle" qsTypeId="urn:microsoft.com/office/officeart/2005/8/quickstyle/simple1" qsCatId="simple" csTypeId="urn:microsoft.com/office/officeart/2005/8/colors/accent1_2" csCatId="accent1"/>
      <dgm:spPr/>
      <dgm:t>
        <a:bodyPr/>
        <a:lstStyle/>
        <a:p>
          <a:endParaRPr lang="en-US"/>
        </a:p>
      </dgm:t>
    </dgm:pt>
    <dgm:pt modelId="{CD76D69F-C920-4ABC-BD4B-9F75F8A26BCD}">
      <dgm:prSet/>
      <dgm:spPr/>
      <dgm:t>
        <a:bodyPr/>
        <a:lstStyle/>
        <a:p>
          <a:r>
            <a:rPr lang="en-GB"/>
            <a:t>Targeting unwarranted variation</a:t>
          </a:r>
          <a:endParaRPr lang="en-US"/>
        </a:p>
      </dgm:t>
    </dgm:pt>
    <dgm:pt modelId="{8A6DBEAF-66C9-4381-9CCA-A76E0BCB1471}" type="parTrans" cxnId="{92100B0E-AADB-4253-A357-C9FACA6E500E}">
      <dgm:prSet/>
      <dgm:spPr/>
      <dgm:t>
        <a:bodyPr/>
        <a:lstStyle/>
        <a:p>
          <a:endParaRPr lang="en-US"/>
        </a:p>
      </dgm:t>
    </dgm:pt>
    <dgm:pt modelId="{7F5E3026-6DA4-488F-B456-556250E220C9}" type="sibTrans" cxnId="{92100B0E-AADB-4253-A357-C9FACA6E500E}">
      <dgm:prSet/>
      <dgm:spPr/>
      <dgm:t>
        <a:bodyPr/>
        <a:lstStyle/>
        <a:p>
          <a:endParaRPr lang="en-US"/>
        </a:p>
      </dgm:t>
    </dgm:pt>
    <dgm:pt modelId="{6C16A627-7CD4-4628-96F1-AAFDC8D26490}">
      <dgm:prSet/>
      <dgm:spPr/>
      <dgm:t>
        <a:bodyPr/>
        <a:lstStyle/>
        <a:p>
          <a:r>
            <a:rPr lang="en-GB" b="1"/>
            <a:t>Clinical leadership</a:t>
          </a:r>
          <a:endParaRPr lang="en-US"/>
        </a:p>
      </dgm:t>
    </dgm:pt>
    <dgm:pt modelId="{95C50187-2FFB-4B2D-B92B-02AC6853F9ED}" type="parTrans" cxnId="{F380FF52-5224-4723-ABF1-7276292DED34}">
      <dgm:prSet/>
      <dgm:spPr/>
      <dgm:t>
        <a:bodyPr/>
        <a:lstStyle/>
        <a:p>
          <a:endParaRPr lang="en-US"/>
        </a:p>
      </dgm:t>
    </dgm:pt>
    <dgm:pt modelId="{E793CBFB-6A8C-4775-9BE9-E2EBD2FA4376}" type="sibTrans" cxnId="{F380FF52-5224-4723-ABF1-7276292DED34}">
      <dgm:prSet/>
      <dgm:spPr/>
      <dgm:t>
        <a:bodyPr/>
        <a:lstStyle/>
        <a:p>
          <a:endParaRPr lang="en-US"/>
        </a:p>
      </dgm:t>
    </dgm:pt>
    <dgm:pt modelId="{B01ADF09-8935-4B12-A3E7-3D062046D2EA}">
      <dgm:prSet/>
      <dgm:spPr/>
      <dgm:t>
        <a:bodyPr/>
        <a:lstStyle/>
        <a:p>
          <a:r>
            <a:rPr lang="en-GB"/>
            <a:t>Collaborative working</a:t>
          </a:r>
          <a:endParaRPr lang="en-US"/>
        </a:p>
      </dgm:t>
    </dgm:pt>
    <dgm:pt modelId="{6B9E12EB-663B-4C78-BFF5-0DF84403DFBE}" type="parTrans" cxnId="{0D011A1E-DF64-4D3D-8032-EEF4F702521C}">
      <dgm:prSet/>
      <dgm:spPr/>
      <dgm:t>
        <a:bodyPr/>
        <a:lstStyle/>
        <a:p>
          <a:endParaRPr lang="en-US"/>
        </a:p>
      </dgm:t>
    </dgm:pt>
    <dgm:pt modelId="{3C5928AE-F7EF-4E0D-9F92-E056B5CA351F}" type="sibTrans" cxnId="{0D011A1E-DF64-4D3D-8032-EEF4F702521C}">
      <dgm:prSet/>
      <dgm:spPr/>
      <dgm:t>
        <a:bodyPr/>
        <a:lstStyle/>
        <a:p>
          <a:endParaRPr lang="en-US"/>
        </a:p>
      </dgm:t>
    </dgm:pt>
    <dgm:pt modelId="{3E9B7238-106D-4824-A5E6-07594450ACE1}">
      <dgm:prSet/>
      <dgm:spPr/>
      <dgm:t>
        <a:bodyPr/>
        <a:lstStyle/>
        <a:p>
          <a:r>
            <a:rPr lang="en-GB"/>
            <a:t>Public education</a:t>
          </a:r>
          <a:endParaRPr lang="en-US"/>
        </a:p>
      </dgm:t>
    </dgm:pt>
    <dgm:pt modelId="{1221A512-51AF-4AAD-895B-B94686936E5B}" type="parTrans" cxnId="{2E5F9379-2055-48F7-95A3-A192D8B0453E}">
      <dgm:prSet/>
      <dgm:spPr/>
      <dgm:t>
        <a:bodyPr/>
        <a:lstStyle/>
        <a:p>
          <a:endParaRPr lang="en-US"/>
        </a:p>
      </dgm:t>
    </dgm:pt>
    <dgm:pt modelId="{3CA92631-7AB1-4C56-927D-B6C406CB72F9}" type="sibTrans" cxnId="{2E5F9379-2055-48F7-95A3-A192D8B0453E}">
      <dgm:prSet/>
      <dgm:spPr/>
      <dgm:t>
        <a:bodyPr/>
        <a:lstStyle/>
        <a:p>
          <a:endParaRPr lang="en-US"/>
        </a:p>
      </dgm:t>
    </dgm:pt>
    <dgm:pt modelId="{C2E22F03-7526-417E-BE5F-1B77C7C9C160}">
      <dgm:prSet/>
      <dgm:spPr/>
      <dgm:t>
        <a:bodyPr/>
        <a:lstStyle/>
        <a:p>
          <a:r>
            <a:rPr lang="en-GB"/>
            <a:t>Designing care to be accessible to everyone</a:t>
          </a:r>
          <a:endParaRPr lang="en-US"/>
        </a:p>
      </dgm:t>
    </dgm:pt>
    <dgm:pt modelId="{C8E033BE-6D22-467B-B1EA-BB8C3A0D878B}" type="parTrans" cxnId="{9043EE87-88CA-46CC-AE8D-66CEBF0EE494}">
      <dgm:prSet/>
      <dgm:spPr/>
      <dgm:t>
        <a:bodyPr/>
        <a:lstStyle/>
        <a:p>
          <a:endParaRPr lang="en-US"/>
        </a:p>
      </dgm:t>
    </dgm:pt>
    <dgm:pt modelId="{299F462A-0E55-40D6-9957-4C7F5BA1EB9A}" type="sibTrans" cxnId="{9043EE87-88CA-46CC-AE8D-66CEBF0EE494}">
      <dgm:prSet/>
      <dgm:spPr/>
      <dgm:t>
        <a:bodyPr/>
        <a:lstStyle/>
        <a:p>
          <a:endParaRPr lang="en-US"/>
        </a:p>
      </dgm:t>
    </dgm:pt>
    <dgm:pt modelId="{0AB3D88B-9E5C-489B-BF6B-9042E4D59E4F}" type="pres">
      <dgm:prSet presAssocID="{46B5C379-5D12-40FE-962F-0D162F0BDCBC}" presName="compositeShape" presStyleCnt="0">
        <dgm:presLayoutVars>
          <dgm:chMax val="7"/>
          <dgm:dir/>
          <dgm:resizeHandles val="exact"/>
        </dgm:presLayoutVars>
      </dgm:prSet>
      <dgm:spPr/>
    </dgm:pt>
    <dgm:pt modelId="{EDDB4C78-3F22-4875-8050-ADDA1C86C82A}" type="pres">
      <dgm:prSet presAssocID="{46B5C379-5D12-40FE-962F-0D162F0BDCBC}" presName="wedge1" presStyleLbl="node1" presStyleIdx="0" presStyleCnt="5"/>
      <dgm:spPr/>
    </dgm:pt>
    <dgm:pt modelId="{84A983DC-1B67-4E73-8EC6-2F979B0F028C}" type="pres">
      <dgm:prSet presAssocID="{46B5C379-5D12-40FE-962F-0D162F0BDCBC}" presName="dummy1a" presStyleCnt="0"/>
      <dgm:spPr/>
    </dgm:pt>
    <dgm:pt modelId="{F23B4298-7914-44D4-92C6-A095A40A454A}" type="pres">
      <dgm:prSet presAssocID="{46B5C379-5D12-40FE-962F-0D162F0BDCBC}" presName="dummy1b" presStyleCnt="0"/>
      <dgm:spPr/>
    </dgm:pt>
    <dgm:pt modelId="{55D6B671-EF8A-4F1E-BE56-728E40144D02}" type="pres">
      <dgm:prSet presAssocID="{46B5C379-5D12-40FE-962F-0D162F0BDCBC}" presName="wedge1Tx" presStyleLbl="node1" presStyleIdx="0" presStyleCnt="5">
        <dgm:presLayoutVars>
          <dgm:chMax val="0"/>
          <dgm:chPref val="0"/>
          <dgm:bulletEnabled val="1"/>
        </dgm:presLayoutVars>
      </dgm:prSet>
      <dgm:spPr/>
    </dgm:pt>
    <dgm:pt modelId="{584D1882-78FB-41BA-9EEA-ED9A2EB65098}" type="pres">
      <dgm:prSet presAssocID="{46B5C379-5D12-40FE-962F-0D162F0BDCBC}" presName="wedge2" presStyleLbl="node1" presStyleIdx="1" presStyleCnt="5"/>
      <dgm:spPr/>
    </dgm:pt>
    <dgm:pt modelId="{957A8FEF-A4F4-4524-BE80-147CABEF93D7}" type="pres">
      <dgm:prSet presAssocID="{46B5C379-5D12-40FE-962F-0D162F0BDCBC}" presName="dummy2a" presStyleCnt="0"/>
      <dgm:spPr/>
    </dgm:pt>
    <dgm:pt modelId="{F604AD36-8320-44C5-8CA4-C2120F354AA1}" type="pres">
      <dgm:prSet presAssocID="{46B5C379-5D12-40FE-962F-0D162F0BDCBC}" presName="dummy2b" presStyleCnt="0"/>
      <dgm:spPr/>
    </dgm:pt>
    <dgm:pt modelId="{C72DD791-A84C-4A77-8E2E-CAE2B736B89E}" type="pres">
      <dgm:prSet presAssocID="{46B5C379-5D12-40FE-962F-0D162F0BDCBC}" presName="wedge2Tx" presStyleLbl="node1" presStyleIdx="1" presStyleCnt="5">
        <dgm:presLayoutVars>
          <dgm:chMax val="0"/>
          <dgm:chPref val="0"/>
          <dgm:bulletEnabled val="1"/>
        </dgm:presLayoutVars>
      </dgm:prSet>
      <dgm:spPr/>
    </dgm:pt>
    <dgm:pt modelId="{C5862549-C468-47DB-A208-DAAC15FA61C3}" type="pres">
      <dgm:prSet presAssocID="{46B5C379-5D12-40FE-962F-0D162F0BDCBC}" presName="wedge3" presStyleLbl="node1" presStyleIdx="2" presStyleCnt="5"/>
      <dgm:spPr/>
    </dgm:pt>
    <dgm:pt modelId="{D9950264-3EF0-45DE-A80A-82F76A0EA5A3}" type="pres">
      <dgm:prSet presAssocID="{46B5C379-5D12-40FE-962F-0D162F0BDCBC}" presName="dummy3a" presStyleCnt="0"/>
      <dgm:spPr/>
    </dgm:pt>
    <dgm:pt modelId="{052BFD8E-1497-41AE-A206-EB77195CA3EB}" type="pres">
      <dgm:prSet presAssocID="{46B5C379-5D12-40FE-962F-0D162F0BDCBC}" presName="dummy3b" presStyleCnt="0"/>
      <dgm:spPr/>
    </dgm:pt>
    <dgm:pt modelId="{FA9AD0D9-87D0-4753-BFDC-EBC323FA8714}" type="pres">
      <dgm:prSet presAssocID="{46B5C379-5D12-40FE-962F-0D162F0BDCBC}" presName="wedge3Tx" presStyleLbl="node1" presStyleIdx="2" presStyleCnt="5">
        <dgm:presLayoutVars>
          <dgm:chMax val="0"/>
          <dgm:chPref val="0"/>
          <dgm:bulletEnabled val="1"/>
        </dgm:presLayoutVars>
      </dgm:prSet>
      <dgm:spPr/>
    </dgm:pt>
    <dgm:pt modelId="{A5DDB394-FAB3-484F-A9D8-3AC13CFCD7A4}" type="pres">
      <dgm:prSet presAssocID="{46B5C379-5D12-40FE-962F-0D162F0BDCBC}" presName="wedge4" presStyleLbl="node1" presStyleIdx="3" presStyleCnt="5"/>
      <dgm:spPr/>
    </dgm:pt>
    <dgm:pt modelId="{81F88B67-25B8-4ECF-B45F-72A2167FB70F}" type="pres">
      <dgm:prSet presAssocID="{46B5C379-5D12-40FE-962F-0D162F0BDCBC}" presName="dummy4a" presStyleCnt="0"/>
      <dgm:spPr/>
    </dgm:pt>
    <dgm:pt modelId="{BF01FDEB-4597-43E9-9426-B4D7AD26596F}" type="pres">
      <dgm:prSet presAssocID="{46B5C379-5D12-40FE-962F-0D162F0BDCBC}" presName="dummy4b" presStyleCnt="0"/>
      <dgm:spPr/>
    </dgm:pt>
    <dgm:pt modelId="{77AA7696-FF41-4622-AF21-780CBA66C7C0}" type="pres">
      <dgm:prSet presAssocID="{46B5C379-5D12-40FE-962F-0D162F0BDCBC}" presName="wedge4Tx" presStyleLbl="node1" presStyleIdx="3" presStyleCnt="5">
        <dgm:presLayoutVars>
          <dgm:chMax val="0"/>
          <dgm:chPref val="0"/>
          <dgm:bulletEnabled val="1"/>
        </dgm:presLayoutVars>
      </dgm:prSet>
      <dgm:spPr/>
    </dgm:pt>
    <dgm:pt modelId="{5F313D42-5D9C-4CC0-AC7F-E98A898238CE}" type="pres">
      <dgm:prSet presAssocID="{46B5C379-5D12-40FE-962F-0D162F0BDCBC}" presName="wedge5" presStyleLbl="node1" presStyleIdx="4" presStyleCnt="5"/>
      <dgm:spPr/>
    </dgm:pt>
    <dgm:pt modelId="{6CA78D70-D0DD-4A09-9A38-ADBE50A9066D}" type="pres">
      <dgm:prSet presAssocID="{46B5C379-5D12-40FE-962F-0D162F0BDCBC}" presName="dummy5a" presStyleCnt="0"/>
      <dgm:spPr/>
    </dgm:pt>
    <dgm:pt modelId="{8A79E316-EB96-49E5-82DF-6700F6F5A67D}" type="pres">
      <dgm:prSet presAssocID="{46B5C379-5D12-40FE-962F-0D162F0BDCBC}" presName="dummy5b" presStyleCnt="0"/>
      <dgm:spPr/>
    </dgm:pt>
    <dgm:pt modelId="{B0B0B03D-ABFB-49C2-A0F4-0971BE5266A7}" type="pres">
      <dgm:prSet presAssocID="{46B5C379-5D12-40FE-962F-0D162F0BDCBC}" presName="wedge5Tx" presStyleLbl="node1" presStyleIdx="4" presStyleCnt="5">
        <dgm:presLayoutVars>
          <dgm:chMax val="0"/>
          <dgm:chPref val="0"/>
          <dgm:bulletEnabled val="1"/>
        </dgm:presLayoutVars>
      </dgm:prSet>
      <dgm:spPr/>
    </dgm:pt>
    <dgm:pt modelId="{28A2FEF7-5AA9-4D82-81C8-A5AE90C13CE1}" type="pres">
      <dgm:prSet presAssocID="{7F5E3026-6DA4-488F-B456-556250E220C9}" presName="arrowWedge1" presStyleLbl="fgSibTrans2D1" presStyleIdx="0" presStyleCnt="5"/>
      <dgm:spPr/>
    </dgm:pt>
    <dgm:pt modelId="{7DB69EE8-610E-457B-B93E-9C4B447206F9}" type="pres">
      <dgm:prSet presAssocID="{E793CBFB-6A8C-4775-9BE9-E2EBD2FA4376}" presName="arrowWedge2" presStyleLbl="fgSibTrans2D1" presStyleIdx="1" presStyleCnt="5"/>
      <dgm:spPr/>
    </dgm:pt>
    <dgm:pt modelId="{8952527A-319E-42D7-B8B3-23E47F0FFC07}" type="pres">
      <dgm:prSet presAssocID="{3C5928AE-F7EF-4E0D-9F92-E056B5CA351F}" presName="arrowWedge3" presStyleLbl="fgSibTrans2D1" presStyleIdx="2" presStyleCnt="5"/>
      <dgm:spPr/>
    </dgm:pt>
    <dgm:pt modelId="{D56E8A38-6769-4D1A-912B-993AED22B2B8}" type="pres">
      <dgm:prSet presAssocID="{3CA92631-7AB1-4C56-927D-B6C406CB72F9}" presName="arrowWedge4" presStyleLbl="fgSibTrans2D1" presStyleIdx="3" presStyleCnt="5"/>
      <dgm:spPr/>
    </dgm:pt>
    <dgm:pt modelId="{29481860-C35B-443D-83AF-D6D7DEB1B0A3}" type="pres">
      <dgm:prSet presAssocID="{299F462A-0E55-40D6-9957-4C7F5BA1EB9A}" presName="arrowWedge5" presStyleLbl="fgSibTrans2D1" presStyleIdx="4" presStyleCnt="5"/>
      <dgm:spPr/>
    </dgm:pt>
  </dgm:ptLst>
  <dgm:cxnLst>
    <dgm:cxn modelId="{9AAB0204-4217-4F33-8B6F-56479C9F6EBC}" type="presOf" srcId="{C2E22F03-7526-417E-BE5F-1B77C7C9C160}" destId="{B0B0B03D-ABFB-49C2-A0F4-0971BE5266A7}" srcOrd="1" destOrd="0" presId="urn:microsoft.com/office/officeart/2005/8/layout/cycle8"/>
    <dgm:cxn modelId="{92100B0E-AADB-4253-A357-C9FACA6E500E}" srcId="{46B5C379-5D12-40FE-962F-0D162F0BDCBC}" destId="{CD76D69F-C920-4ABC-BD4B-9F75F8A26BCD}" srcOrd="0" destOrd="0" parTransId="{8A6DBEAF-66C9-4381-9CCA-A76E0BCB1471}" sibTransId="{7F5E3026-6DA4-488F-B456-556250E220C9}"/>
    <dgm:cxn modelId="{0D011A1E-DF64-4D3D-8032-EEF4F702521C}" srcId="{46B5C379-5D12-40FE-962F-0D162F0BDCBC}" destId="{B01ADF09-8935-4B12-A3E7-3D062046D2EA}" srcOrd="2" destOrd="0" parTransId="{6B9E12EB-663B-4C78-BFF5-0DF84403DFBE}" sibTransId="{3C5928AE-F7EF-4E0D-9F92-E056B5CA351F}"/>
    <dgm:cxn modelId="{0A5CF745-C024-4100-B662-83A6573A5762}" type="presOf" srcId="{46B5C379-5D12-40FE-962F-0D162F0BDCBC}" destId="{0AB3D88B-9E5C-489B-BF6B-9042E4D59E4F}" srcOrd="0" destOrd="0" presId="urn:microsoft.com/office/officeart/2005/8/layout/cycle8"/>
    <dgm:cxn modelId="{EDA58870-B420-4AD5-8E15-36FC75C3464C}" type="presOf" srcId="{6C16A627-7CD4-4628-96F1-AAFDC8D26490}" destId="{C72DD791-A84C-4A77-8E2E-CAE2B736B89E}" srcOrd="1" destOrd="0" presId="urn:microsoft.com/office/officeart/2005/8/layout/cycle8"/>
    <dgm:cxn modelId="{C15FFB71-C857-4E79-A859-4263E98414B0}" type="presOf" srcId="{B01ADF09-8935-4B12-A3E7-3D062046D2EA}" destId="{C5862549-C468-47DB-A208-DAAC15FA61C3}" srcOrd="0" destOrd="0" presId="urn:microsoft.com/office/officeart/2005/8/layout/cycle8"/>
    <dgm:cxn modelId="{552F4C52-CBFC-4CA7-8D21-4081C49E1916}" type="presOf" srcId="{CD76D69F-C920-4ABC-BD4B-9F75F8A26BCD}" destId="{55D6B671-EF8A-4F1E-BE56-728E40144D02}" srcOrd="1" destOrd="0" presId="urn:microsoft.com/office/officeart/2005/8/layout/cycle8"/>
    <dgm:cxn modelId="{C5D2FE72-716C-466D-BDBC-05FBD24D14CC}" type="presOf" srcId="{3E9B7238-106D-4824-A5E6-07594450ACE1}" destId="{A5DDB394-FAB3-484F-A9D8-3AC13CFCD7A4}" srcOrd="0" destOrd="0" presId="urn:microsoft.com/office/officeart/2005/8/layout/cycle8"/>
    <dgm:cxn modelId="{F380FF52-5224-4723-ABF1-7276292DED34}" srcId="{46B5C379-5D12-40FE-962F-0D162F0BDCBC}" destId="{6C16A627-7CD4-4628-96F1-AAFDC8D26490}" srcOrd="1" destOrd="0" parTransId="{95C50187-2FFB-4B2D-B92B-02AC6853F9ED}" sibTransId="{E793CBFB-6A8C-4775-9BE9-E2EBD2FA4376}"/>
    <dgm:cxn modelId="{A735CF73-F714-42B2-8448-4BC6E330EC3E}" type="presOf" srcId="{CD76D69F-C920-4ABC-BD4B-9F75F8A26BCD}" destId="{EDDB4C78-3F22-4875-8050-ADDA1C86C82A}" srcOrd="0" destOrd="0" presId="urn:microsoft.com/office/officeart/2005/8/layout/cycle8"/>
    <dgm:cxn modelId="{2E5F9379-2055-48F7-95A3-A192D8B0453E}" srcId="{46B5C379-5D12-40FE-962F-0D162F0BDCBC}" destId="{3E9B7238-106D-4824-A5E6-07594450ACE1}" srcOrd="3" destOrd="0" parTransId="{1221A512-51AF-4AAD-895B-B94686936E5B}" sibTransId="{3CA92631-7AB1-4C56-927D-B6C406CB72F9}"/>
    <dgm:cxn modelId="{66F4FC79-93B1-4E38-832D-C3FD9EAB03A2}" type="presOf" srcId="{3E9B7238-106D-4824-A5E6-07594450ACE1}" destId="{77AA7696-FF41-4622-AF21-780CBA66C7C0}" srcOrd="1" destOrd="0" presId="urn:microsoft.com/office/officeart/2005/8/layout/cycle8"/>
    <dgm:cxn modelId="{9043EE87-88CA-46CC-AE8D-66CEBF0EE494}" srcId="{46B5C379-5D12-40FE-962F-0D162F0BDCBC}" destId="{C2E22F03-7526-417E-BE5F-1B77C7C9C160}" srcOrd="4" destOrd="0" parTransId="{C8E033BE-6D22-467B-B1EA-BB8C3A0D878B}" sibTransId="{299F462A-0E55-40D6-9957-4C7F5BA1EB9A}"/>
    <dgm:cxn modelId="{9CBC74EA-32C9-47FE-A730-6D03C5042FD4}" type="presOf" srcId="{B01ADF09-8935-4B12-A3E7-3D062046D2EA}" destId="{FA9AD0D9-87D0-4753-BFDC-EBC323FA8714}" srcOrd="1" destOrd="0" presId="urn:microsoft.com/office/officeart/2005/8/layout/cycle8"/>
    <dgm:cxn modelId="{34BA9FF0-300E-4D7A-9936-433272B70467}" type="presOf" srcId="{C2E22F03-7526-417E-BE5F-1B77C7C9C160}" destId="{5F313D42-5D9C-4CC0-AC7F-E98A898238CE}" srcOrd="0" destOrd="0" presId="urn:microsoft.com/office/officeart/2005/8/layout/cycle8"/>
    <dgm:cxn modelId="{162948F9-49EB-4CAC-BA51-3327C69A4625}" type="presOf" srcId="{6C16A627-7CD4-4628-96F1-AAFDC8D26490}" destId="{584D1882-78FB-41BA-9EEA-ED9A2EB65098}" srcOrd="0" destOrd="0" presId="urn:microsoft.com/office/officeart/2005/8/layout/cycle8"/>
    <dgm:cxn modelId="{D7AC46BB-52B9-4DEA-ACD0-7BBBF7AE84C9}" type="presParOf" srcId="{0AB3D88B-9E5C-489B-BF6B-9042E4D59E4F}" destId="{EDDB4C78-3F22-4875-8050-ADDA1C86C82A}" srcOrd="0" destOrd="0" presId="urn:microsoft.com/office/officeart/2005/8/layout/cycle8"/>
    <dgm:cxn modelId="{A6BC1C78-72F1-44C7-8E40-B999A9669F4E}" type="presParOf" srcId="{0AB3D88B-9E5C-489B-BF6B-9042E4D59E4F}" destId="{84A983DC-1B67-4E73-8EC6-2F979B0F028C}" srcOrd="1" destOrd="0" presId="urn:microsoft.com/office/officeart/2005/8/layout/cycle8"/>
    <dgm:cxn modelId="{2C819B68-8751-48DD-8E1E-E35ECE6C9E42}" type="presParOf" srcId="{0AB3D88B-9E5C-489B-BF6B-9042E4D59E4F}" destId="{F23B4298-7914-44D4-92C6-A095A40A454A}" srcOrd="2" destOrd="0" presId="urn:microsoft.com/office/officeart/2005/8/layout/cycle8"/>
    <dgm:cxn modelId="{B8142B6E-E74D-4F98-AFC0-5F0AF29CD7F3}" type="presParOf" srcId="{0AB3D88B-9E5C-489B-BF6B-9042E4D59E4F}" destId="{55D6B671-EF8A-4F1E-BE56-728E40144D02}" srcOrd="3" destOrd="0" presId="urn:microsoft.com/office/officeart/2005/8/layout/cycle8"/>
    <dgm:cxn modelId="{E0E16C8A-8194-4085-80A7-1634CF97A99B}" type="presParOf" srcId="{0AB3D88B-9E5C-489B-BF6B-9042E4D59E4F}" destId="{584D1882-78FB-41BA-9EEA-ED9A2EB65098}" srcOrd="4" destOrd="0" presId="urn:microsoft.com/office/officeart/2005/8/layout/cycle8"/>
    <dgm:cxn modelId="{E73DB615-4335-492F-817F-AA10F6CB02E6}" type="presParOf" srcId="{0AB3D88B-9E5C-489B-BF6B-9042E4D59E4F}" destId="{957A8FEF-A4F4-4524-BE80-147CABEF93D7}" srcOrd="5" destOrd="0" presId="urn:microsoft.com/office/officeart/2005/8/layout/cycle8"/>
    <dgm:cxn modelId="{3EC22EF9-1466-476A-B0FB-BADD9FFD3A8A}" type="presParOf" srcId="{0AB3D88B-9E5C-489B-BF6B-9042E4D59E4F}" destId="{F604AD36-8320-44C5-8CA4-C2120F354AA1}" srcOrd="6" destOrd="0" presId="urn:microsoft.com/office/officeart/2005/8/layout/cycle8"/>
    <dgm:cxn modelId="{5CE326B0-097F-4040-B9E1-3EB816265F42}" type="presParOf" srcId="{0AB3D88B-9E5C-489B-BF6B-9042E4D59E4F}" destId="{C72DD791-A84C-4A77-8E2E-CAE2B736B89E}" srcOrd="7" destOrd="0" presId="urn:microsoft.com/office/officeart/2005/8/layout/cycle8"/>
    <dgm:cxn modelId="{7B319397-33BF-45A3-949B-42E3D9D497FD}" type="presParOf" srcId="{0AB3D88B-9E5C-489B-BF6B-9042E4D59E4F}" destId="{C5862549-C468-47DB-A208-DAAC15FA61C3}" srcOrd="8" destOrd="0" presId="urn:microsoft.com/office/officeart/2005/8/layout/cycle8"/>
    <dgm:cxn modelId="{A8A4DF8A-33EB-4410-9DFF-A79F7BF7DE36}" type="presParOf" srcId="{0AB3D88B-9E5C-489B-BF6B-9042E4D59E4F}" destId="{D9950264-3EF0-45DE-A80A-82F76A0EA5A3}" srcOrd="9" destOrd="0" presId="urn:microsoft.com/office/officeart/2005/8/layout/cycle8"/>
    <dgm:cxn modelId="{166D0046-314D-4EC0-AD1E-E7A5229F1648}" type="presParOf" srcId="{0AB3D88B-9E5C-489B-BF6B-9042E4D59E4F}" destId="{052BFD8E-1497-41AE-A206-EB77195CA3EB}" srcOrd="10" destOrd="0" presId="urn:microsoft.com/office/officeart/2005/8/layout/cycle8"/>
    <dgm:cxn modelId="{2ADF6F6B-BD26-418C-B757-4C1995999773}" type="presParOf" srcId="{0AB3D88B-9E5C-489B-BF6B-9042E4D59E4F}" destId="{FA9AD0D9-87D0-4753-BFDC-EBC323FA8714}" srcOrd="11" destOrd="0" presId="urn:microsoft.com/office/officeart/2005/8/layout/cycle8"/>
    <dgm:cxn modelId="{D1EE0E01-1CCB-492E-8844-A6D76E0BFA88}" type="presParOf" srcId="{0AB3D88B-9E5C-489B-BF6B-9042E4D59E4F}" destId="{A5DDB394-FAB3-484F-A9D8-3AC13CFCD7A4}" srcOrd="12" destOrd="0" presId="urn:microsoft.com/office/officeart/2005/8/layout/cycle8"/>
    <dgm:cxn modelId="{D4C76B20-0C34-44EB-BE94-231D283C911B}" type="presParOf" srcId="{0AB3D88B-9E5C-489B-BF6B-9042E4D59E4F}" destId="{81F88B67-25B8-4ECF-B45F-72A2167FB70F}" srcOrd="13" destOrd="0" presId="urn:microsoft.com/office/officeart/2005/8/layout/cycle8"/>
    <dgm:cxn modelId="{7A2DBACE-6EAE-433E-AD00-04AAE681170A}" type="presParOf" srcId="{0AB3D88B-9E5C-489B-BF6B-9042E4D59E4F}" destId="{BF01FDEB-4597-43E9-9426-B4D7AD26596F}" srcOrd="14" destOrd="0" presId="urn:microsoft.com/office/officeart/2005/8/layout/cycle8"/>
    <dgm:cxn modelId="{B639B85C-DF79-4D25-B48C-9A22854FFE3F}" type="presParOf" srcId="{0AB3D88B-9E5C-489B-BF6B-9042E4D59E4F}" destId="{77AA7696-FF41-4622-AF21-780CBA66C7C0}" srcOrd="15" destOrd="0" presId="urn:microsoft.com/office/officeart/2005/8/layout/cycle8"/>
    <dgm:cxn modelId="{4CC1AB7B-B4E7-4439-85FF-9A0B72B6C560}" type="presParOf" srcId="{0AB3D88B-9E5C-489B-BF6B-9042E4D59E4F}" destId="{5F313D42-5D9C-4CC0-AC7F-E98A898238CE}" srcOrd="16" destOrd="0" presId="urn:microsoft.com/office/officeart/2005/8/layout/cycle8"/>
    <dgm:cxn modelId="{1147B02F-94DF-43F1-BE5A-F1EC022D56DD}" type="presParOf" srcId="{0AB3D88B-9E5C-489B-BF6B-9042E4D59E4F}" destId="{6CA78D70-D0DD-4A09-9A38-ADBE50A9066D}" srcOrd="17" destOrd="0" presId="urn:microsoft.com/office/officeart/2005/8/layout/cycle8"/>
    <dgm:cxn modelId="{89F54D88-21EF-40C0-BBAA-FA96474B83D3}" type="presParOf" srcId="{0AB3D88B-9E5C-489B-BF6B-9042E4D59E4F}" destId="{8A79E316-EB96-49E5-82DF-6700F6F5A67D}" srcOrd="18" destOrd="0" presId="urn:microsoft.com/office/officeart/2005/8/layout/cycle8"/>
    <dgm:cxn modelId="{7EAD41E3-1BB6-4E29-9836-076EC26AB963}" type="presParOf" srcId="{0AB3D88B-9E5C-489B-BF6B-9042E4D59E4F}" destId="{B0B0B03D-ABFB-49C2-A0F4-0971BE5266A7}" srcOrd="19" destOrd="0" presId="urn:microsoft.com/office/officeart/2005/8/layout/cycle8"/>
    <dgm:cxn modelId="{7747FE01-848D-4D1E-9583-DE08C31DDE6F}" type="presParOf" srcId="{0AB3D88B-9E5C-489B-BF6B-9042E4D59E4F}" destId="{28A2FEF7-5AA9-4D82-81C8-A5AE90C13CE1}" srcOrd="20" destOrd="0" presId="urn:microsoft.com/office/officeart/2005/8/layout/cycle8"/>
    <dgm:cxn modelId="{48ACF5CA-3AD4-43C6-9F9D-D022E7E9538E}" type="presParOf" srcId="{0AB3D88B-9E5C-489B-BF6B-9042E4D59E4F}" destId="{7DB69EE8-610E-457B-B93E-9C4B447206F9}" srcOrd="21" destOrd="0" presId="urn:microsoft.com/office/officeart/2005/8/layout/cycle8"/>
    <dgm:cxn modelId="{06D9DE29-AB67-49F1-8CD5-CBAF8B2725D0}" type="presParOf" srcId="{0AB3D88B-9E5C-489B-BF6B-9042E4D59E4F}" destId="{8952527A-319E-42D7-B8B3-23E47F0FFC07}" srcOrd="22" destOrd="0" presId="urn:microsoft.com/office/officeart/2005/8/layout/cycle8"/>
    <dgm:cxn modelId="{D7718636-A990-4A7B-96D3-DF89C2226938}" type="presParOf" srcId="{0AB3D88B-9E5C-489B-BF6B-9042E4D59E4F}" destId="{D56E8A38-6769-4D1A-912B-993AED22B2B8}" srcOrd="23" destOrd="0" presId="urn:microsoft.com/office/officeart/2005/8/layout/cycle8"/>
    <dgm:cxn modelId="{1B1D7640-3428-4F84-8DB8-9B5606876E9C}" type="presParOf" srcId="{0AB3D88B-9E5C-489B-BF6B-9042E4D59E4F}" destId="{29481860-C35B-443D-83AF-D6D7DEB1B0A3}"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A8BAF-521B-45E6-94EB-A3D6F1D16FBC}">
      <dsp:nvSpPr>
        <dsp:cNvPr id="0" name=""/>
        <dsp:cNvSpPr/>
      </dsp:nvSpPr>
      <dsp:spPr>
        <a:xfrm>
          <a:off x="2207" y="0"/>
          <a:ext cx="3435027" cy="47362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n-GB" sz="2000" kern="1200" dirty="0"/>
            <a:t>Deaths from circulatory disease for people under 75yo</a:t>
          </a:r>
        </a:p>
        <a:p>
          <a:pPr marL="171450" lvl="1" indent="-171450" algn="l" defTabSz="711200">
            <a:lnSpc>
              <a:spcPct val="90000"/>
            </a:lnSpc>
            <a:spcBef>
              <a:spcPct val="0"/>
            </a:spcBef>
            <a:spcAft>
              <a:spcPct val="15000"/>
            </a:spcAft>
            <a:buChar char="•"/>
          </a:pPr>
          <a:r>
            <a:rPr lang="en-GB" sz="1600" kern="1200" dirty="0"/>
            <a:t>21% above England average (April 21), in worst performing 25% of CCGs in England</a:t>
          </a:r>
        </a:p>
        <a:p>
          <a:pPr marL="171450" lvl="1" indent="-171450" algn="l" defTabSz="711200">
            <a:lnSpc>
              <a:spcPct val="90000"/>
            </a:lnSpc>
            <a:spcBef>
              <a:spcPct val="0"/>
            </a:spcBef>
            <a:spcAft>
              <a:spcPct val="15000"/>
            </a:spcAft>
            <a:buChar char="•"/>
          </a:pPr>
          <a:r>
            <a:rPr lang="en-GB" sz="1600" kern="1200" dirty="0"/>
            <a:t>No change since 2011</a:t>
          </a:r>
        </a:p>
      </dsp:txBody>
      <dsp:txXfrm>
        <a:off x="2207" y="1894499"/>
        <a:ext cx="3435027" cy="1894499"/>
      </dsp:txXfrm>
    </dsp:sp>
    <dsp:sp modelId="{B06041BA-2B35-484F-8952-A1E9A3B99A49}">
      <dsp:nvSpPr>
        <dsp:cNvPr id="0" name=""/>
        <dsp:cNvSpPr/>
      </dsp:nvSpPr>
      <dsp:spPr>
        <a:xfrm>
          <a:off x="931136" y="284174"/>
          <a:ext cx="1577170" cy="157717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13CDC4-CEC8-41B1-90BB-BDBF09279CBB}">
      <dsp:nvSpPr>
        <dsp:cNvPr id="0" name=""/>
        <dsp:cNvSpPr/>
      </dsp:nvSpPr>
      <dsp:spPr>
        <a:xfrm>
          <a:off x="3540286" y="0"/>
          <a:ext cx="3435027" cy="47362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n-GB" sz="2000" kern="1200"/>
            <a:t>Deaths from coronary heart disease (all ages)</a:t>
          </a:r>
        </a:p>
        <a:p>
          <a:pPr marL="171450" lvl="1" indent="-171450" algn="l" defTabSz="711200">
            <a:lnSpc>
              <a:spcPct val="90000"/>
            </a:lnSpc>
            <a:spcBef>
              <a:spcPct val="0"/>
            </a:spcBef>
            <a:spcAft>
              <a:spcPct val="15000"/>
            </a:spcAft>
            <a:buChar char="•"/>
          </a:pPr>
          <a:r>
            <a:rPr lang="en-GB" sz="1600" kern="1200" dirty="0"/>
            <a:t>16% above England average (2021), in worst performing 30% of CCGs in England</a:t>
          </a:r>
        </a:p>
      </dsp:txBody>
      <dsp:txXfrm>
        <a:off x="3540286" y="1894499"/>
        <a:ext cx="3435027" cy="1894499"/>
      </dsp:txXfrm>
    </dsp:sp>
    <dsp:sp modelId="{03DC4153-F02E-48CB-B384-DFE7730DE1AE}">
      <dsp:nvSpPr>
        <dsp:cNvPr id="0" name=""/>
        <dsp:cNvSpPr/>
      </dsp:nvSpPr>
      <dsp:spPr>
        <a:xfrm>
          <a:off x="4469214" y="284174"/>
          <a:ext cx="1577170" cy="157717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8D5AE7-3208-416F-98CE-3DACF786F45B}">
      <dsp:nvSpPr>
        <dsp:cNvPr id="0" name=""/>
        <dsp:cNvSpPr/>
      </dsp:nvSpPr>
      <dsp:spPr>
        <a:xfrm>
          <a:off x="7078364" y="0"/>
          <a:ext cx="3435027" cy="47362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n-GB" sz="2000" kern="1200" dirty="0"/>
            <a:t>Stroke rates under 75 years</a:t>
          </a:r>
        </a:p>
        <a:p>
          <a:pPr marL="171450" lvl="1" indent="-171450" algn="l" defTabSz="711200">
            <a:lnSpc>
              <a:spcPct val="90000"/>
            </a:lnSpc>
            <a:spcBef>
              <a:spcPct val="0"/>
            </a:spcBef>
            <a:spcAft>
              <a:spcPct val="15000"/>
            </a:spcAft>
            <a:buChar char="•"/>
          </a:pPr>
          <a:r>
            <a:rPr lang="en-GB" sz="1600" kern="1200"/>
            <a:t>45% above than England average (2020), in worst performing 15% of CCGs in England</a:t>
          </a:r>
          <a:endParaRPr lang="en-GB" sz="1600" kern="1200" dirty="0"/>
        </a:p>
      </dsp:txBody>
      <dsp:txXfrm>
        <a:off x="7078364" y="1894499"/>
        <a:ext cx="3435027" cy="1894499"/>
      </dsp:txXfrm>
    </dsp:sp>
    <dsp:sp modelId="{6AB2E243-1027-4904-A945-E414CEFD6795}">
      <dsp:nvSpPr>
        <dsp:cNvPr id="0" name=""/>
        <dsp:cNvSpPr/>
      </dsp:nvSpPr>
      <dsp:spPr>
        <a:xfrm>
          <a:off x="8007292" y="284174"/>
          <a:ext cx="1577170" cy="157717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A431B8-57CC-4100-A399-90AB7B7E8ADF}">
      <dsp:nvSpPr>
        <dsp:cNvPr id="0" name=""/>
        <dsp:cNvSpPr/>
      </dsp:nvSpPr>
      <dsp:spPr>
        <a:xfrm>
          <a:off x="420623" y="3788999"/>
          <a:ext cx="9674352" cy="71043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DA86E-27D8-463E-8140-9300F0C6B908}">
      <dsp:nvSpPr>
        <dsp:cNvPr id="0" name=""/>
        <dsp:cNvSpPr/>
      </dsp:nvSpPr>
      <dsp:spPr>
        <a:xfrm>
          <a:off x="0" y="675"/>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E2EB0-EE40-4310-8EA5-53E8874D4E17}">
      <dsp:nvSpPr>
        <dsp:cNvPr id="0" name=""/>
        <dsp:cNvSpPr/>
      </dsp:nvSpPr>
      <dsp:spPr>
        <a:xfrm>
          <a:off x="0" y="67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Leading modifiable risk factor for CVD</a:t>
          </a:r>
          <a:endParaRPr lang="en-US" sz="2300" kern="1200" dirty="0"/>
        </a:p>
      </dsp:txBody>
      <dsp:txXfrm>
        <a:off x="0" y="675"/>
        <a:ext cx="6900512" cy="614976"/>
      </dsp:txXfrm>
    </dsp:sp>
    <dsp:sp modelId="{9E66001C-35FF-454F-9F23-A53F30FA753D}">
      <dsp:nvSpPr>
        <dsp:cNvPr id="0" name=""/>
        <dsp:cNvSpPr/>
      </dsp:nvSpPr>
      <dsp:spPr>
        <a:xfrm>
          <a:off x="0" y="615652"/>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13409-273A-41BB-A128-22F6AC921B9A}">
      <dsp:nvSpPr>
        <dsp:cNvPr id="0" name=""/>
        <dsp:cNvSpPr/>
      </dsp:nvSpPr>
      <dsp:spPr>
        <a:xfrm>
          <a:off x="0" y="61565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Estimated &gt;46,000 adults in </a:t>
          </a:r>
          <a:r>
            <a:rPr lang="en-US" sz="2300" kern="1200" dirty="0" err="1"/>
            <a:t>Calderdale</a:t>
          </a:r>
          <a:r>
            <a:rPr lang="en-US" sz="2300" kern="1200" dirty="0"/>
            <a:t> have HTN</a:t>
          </a:r>
        </a:p>
      </dsp:txBody>
      <dsp:txXfrm>
        <a:off x="0" y="615652"/>
        <a:ext cx="6900512" cy="614976"/>
      </dsp:txXfrm>
    </dsp:sp>
    <dsp:sp modelId="{7C1D303B-C888-41F4-8A05-309644AA9582}">
      <dsp:nvSpPr>
        <dsp:cNvPr id="0" name=""/>
        <dsp:cNvSpPr/>
      </dsp:nvSpPr>
      <dsp:spPr>
        <a:xfrm>
          <a:off x="0" y="1230628"/>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9A4312-01B9-4DCD-90F3-1952745BEB7D}">
      <dsp:nvSpPr>
        <dsp:cNvPr id="0" name=""/>
        <dsp:cNvSpPr/>
      </dsp:nvSpPr>
      <dsp:spPr>
        <a:xfrm>
          <a:off x="0" y="123062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&gt;23,000 are undiagnosed and therefore untreated</a:t>
          </a:r>
          <a:endParaRPr lang="en-US" sz="2300" kern="1200" dirty="0"/>
        </a:p>
      </dsp:txBody>
      <dsp:txXfrm>
        <a:off x="0" y="1230628"/>
        <a:ext cx="6900512" cy="614976"/>
      </dsp:txXfrm>
    </dsp:sp>
    <dsp:sp modelId="{60AAFBA7-0FEF-4B3F-989A-5BE3F9B76DE2}">
      <dsp:nvSpPr>
        <dsp:cNvPr id="0" name=""/>
        <dsp:cNvSpPr/>
      </dsp:nvSpPr>
      <dsp:spPr>
        <a:xfrm>
          <a:off x="0" y="1845605"/>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355F0-3F4E-4FFF-84CC-35DC0F4F3816}">
      <dsp:nvSpPr>
        <dsp:cNvPr id="0" name=""/>
        <dsp:cNvSpPr/>
      </dsp:nvSpPr>
      <dsp:spPr>
        <a:xfrm>
          <a:off x="0" y="184560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Leading cause of CKD</a:t>
          </a:r>
          <a:endParaRPr lang="en-US" sz="2300" kern="1200" dirty="0"/>
        </a:p>
      </dsp:txBody>
      <dsp:txXfrm>
        <a:off x="0" y="1845605"/>
        <a:ext cx="6900512" cy="614976"/>
      </dsp:txXfrm>
    </dsp:sp>
    <dsp:sp modelId="{CC034662-C40B-4A4A-ADFA-959FBC5ECE2D}">
      <dsp:nvSpPr>
        <dsp:cNvPr id="0" name=""/>
        <dsp:cNvSpPr/>
      </dsp:nvSpPr>
      <dsp:spPr>
        <a:xfrm>
          <a:off x="0" y="2460582"/>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8746D6-B35A-4784-9EF4-D6F3119A5B95}">
      <dsp:nvSpPr>
        <dsp:cNvPr id="0" name=""/>
        <dsp:cNvSpPr/>
      </dsp:nvSpPr>
      <dsp:spPr>
        <a:xfrm>
          <a:off x="0" y="246058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Significant contributor to HF and AF</a:t>
          </a:r>
          <a:endParaRPr lang="en-US" sz="2300" kern="1200" dirty="0"/>
        </a:p>
      </dsp:txBody>
      <dsp:txXfrm>
        <a:off x="0" y="2460582"/>
        <a:ext cx="6900512" cy="614976"/>
      </dsp:txXfrm>
    </dsp:sp>
    <dsp:sp modelId="{22AA85FD-2D24-4372-80EE-3D0C5A7BA29B}">
      <dsp:nvSpPr>
        <dsp:cNvPr id="0" name=""/>
        <dsp:cNvSpPr/>
      </dsp:nvSpPr>
      <dsp:spPr>
        <a:xfrm>
          <a:off x="0" y="3075558"/>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3BA6C9-089A-4E48-B448-5B6002BDB293}">
      <dsp:nvSpPr>
        <dsp:cNvPr id="0" name=""/>
        <dsp:cNvSpPr/>
      </dsp:nvSpPr>
      <dsp:spPr>
        <a:xfrm>
          <a:off x="0" y="307555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Contributing factor to ~100 deaths a year in </a:t>
          </a:r>
          <a:r>
            <a:rPr lang="en-US" sz="2300" kern="1200" dirty="0" err="1"/>
            <a:t>Calderdale</a:t>
          </a:r>
          <a:endParaRPr lang="en-US" sz="2300" kern="1200" dirty="0"/>
        </a:p>
      </dsp:txBody>
      <dsp:txXfrm>
        <a:off x="0" y="3075558"/>
        <a:ext cx="6900512" cy="614976"/>
      </dsp:txXfrm>
    </dsp:sp>
    <dsp:sp modelId="{7D7635AB-B163-4F7D-AD40-663C1B145FC7}">
      <dsp:nvSpPr>
        <dsp:cNvPr id="0" name=""/>
        <dsp:cNvSpPr/>
      </dsp:nvSpPr>
      <dsp:spPr>
        <a:xfrm>
          <a:off x="0" y="3690535"/>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69D8C-6BC1-40A3-8D53-71F2CB31E476}">
      <dsp:nvSpPr>
        <dsp:cNvPr id="0" name=""/>
        <dsp:cNvSpPr/>
      </dsp:nvSpPr>
      <dsp:spPr>
        <a:xfrm>
          <a:off x="0" y="369053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Biggest contributor to adult disabilities (through stroke)</a:t>
          </a:r>
        </a:p>
      </dsp:txBody>
      <dsp:txXfrm>
        <a:off x="0" y="3690535"/>
        <a:ext cx="6900512" cy="614976"/>
      </dsp:txXfrm>
    </dsp:sp>
    <dsp:sp modelId="{8E6AA68F-54CB-4F0C-B746-1E672EC1B43B}">
      <dsp:nvSpPr>
        <dsp:cNvPr id="0" name=""/>
        <dsp:cNvSpPr/>
      </dsp:nvSpPr>
      <dsp:spPr>
        <a:xfrm>
          <a:off x="0" y="4305512"/>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4A3B1-FEFC-437C-9011-726953C22F20}">
      <dsp:nvSpPr>
        <dsp:cNvPr id="0" name=""/>
        <dsp:cNvSpPr/>
      </dsp:nvSpPr>
      <dsp:spPr>
        <a:xfrm>
          <a:off x="0" y="430551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Costs the NHS in </a:t>
          </a:r>
          <a:r>
            <a:rPr lang="en-US" sz="2300" kern="1200" dirty="0" err="1"/>
            <a:t>Calderdale</a:t>
          </a:r>
          <a:r>
            <a:rPr lang="en-US" sz="2300" kern="1200" dirty="0"/>
            <a:t> ~£750,000 a year</a:t>
          </a:r>
        </a:p>
      </dsp:txBody>
      <dsp:txXfrm>
        <a:off x="0" y="4305512"/>
        <a:ext cx="6900512" cy="614976"/>
      </dsp:txXfrm>
    </dsp:sp>
    <dsp:sp modelId="{7CE48FA5-CC66-4C08-BB12-3D72C8BA60BE}">
      <dsp:nvSpPr>
        <dsp:cNvPr id="0" name=""/>
        <dsp:cNvSpPr/>
      </dsp:nvSpPr>
      <dsp:spPr>
        <a:xfrm>
          <a:off x="0" y="4920488"/>
          <a:ext cx="6900512"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45C845-7F38-4B10-8A05-BE2EE1277174}">
      <dsp:nvSpPr>
        <dsp:cNvPr id="0" name=""/>
        <dsp:cNvSpPr/>
      </dsp:nvSpPr>
      <dsp:spPr>
        <a:xfrm>
          <a:off x="0" y="492048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It is usually ASYMPTOMATIC</a:t>
          </a:r>
        </a:p>
      </dsp:txBody>
      <dsp:txXfrm>
        <a:off x="0" y="4920488"/>
        <a:ext cx="6900512" cy="614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76349-5BBD-41C6-BA64-9558BFCFF6A8}">
      <dsp:nvSpPr>
        <dsp:cNvPr id="0" name=""/>
        <dsp:cNvSpPr/>
      </dsp:nvSpPr>
      <dsp:spPr>
        <a:xfrm>
          <a:off x="2505018" y="0"/>
          <a:ext cx="4787446" cy="4787446"/>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C865A-5949-4561-A8CF-8EE18D398A92}">
      <dsp:nvSpPr>
        <dsp:cNvPr id="0" name=""/>
        <dsp:cNvSpPr/>
      </dsp:nvSpPr>
      <dsp:spPr>
        <a:xfrm>
          <a:off x="4898741" y="479212"/>
          <a:ext cx="3111839" cy="4254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Stroke </a:t>
          </a:r>
        </a:p>
      </dsp:txBody>
      <dsp:txXfrm>
        <a:off x="4919510" y="499981"/>
        <a:ext cx="3070301" cy="383908"/>
      </dsp:txXfrm>
    </dsp:sp>
    <dsp:sp modelId="{5F130AA6-90EB-4FDE-A7F9-F99EE870A472}">
      <dsp:nvSpPr>
        <dsp:cNvPr id="0" name=""/>
        <dsp:cNvSpPr/>
      </dsp:nvSpPr>
      <dsp:spPr>
        <a:xfrm>
          <a:off x="4898741" y="957839"/>
          <a:ext cx="3111839" cy="4254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Heart attacks</a:t>
          </a:r>
        </a:p>
      </dsp:txBody>
      <dsp:txXfrm>
        <a:off x="4919510" y="978608"/>
        <a:ext cx="3070301" cy="383908"/>
      </dsp:txXfrm>
    </dsp:sp>
    <dsp:sp modelId="{4E4D0549-6A70-4C2B-8577-89618C9448BB}">
      <dsp:nvSpPr>
        <dsp:cNvPr id="0" name=""/>
        <dsp:cNvSpPr/>
      </dsp:nvSpPr>
      <dsp:spPr>
        <a:xfrm>
          <a:off x="4898741" y="1436467"/>
          <a:ext cx="3111839" cy="4254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Chronic kidney disease</a:t>
          </a:r>
        </a:p>
      </dsp:txBody>
      <dsp:txXfrm>
        <a:off x="4919510" y="1457236"/>
        <a:ext cx="3070301" cy="383908"/>
      </dsp:txXfrm>
    </dsp:sp>
    <dsp:sp modelId="{D16FAF89-84C8-48A9-8FD6-4D3377FE056E}">
      <dsp:nvSpPr>
        <dsp:cNvPr id="0" name=""/>
        <dsp:cNvSpPr/>
      </dsp:nvSpPr>
      <dsp:spPr>
        <a:xfrm>
          <a:off x="4898741" y="1915095"/>
          <a:ext cx="3111839" cy="4254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Dementia</a:t>
          </a:r>
        </a:p>
      </dsp:txBody>
      <dsp:txXfrm>
        <a:off x="4919510" y="1935864"/>
        <a:ext cx="3070301" cy="383908"/>
      </dsp:txXfrm>
    </dsp:sp>
    <dsp:sp modelId="{D1700E91-451A-4D21-820C-CE3963407CE9}">
      <dsp:nvSpPr>
        <dsp:cNvPr id="0" name=""/>
        <dsp:cNvSpPr/>
      </dsp:nvSpPr>
      <dsp:spPr>
        <a:xfrm>
          <a:off x="4898741" y="2393723"/>
          <a:ext cx="3111839" cy="4254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Heart failure</a:t>
          </a:r>
        </a:p>
      </dsp:txBody>
      <dsp:txXfrm>
        <a:off x="4919510" y="2414492"/>
        <a:ext cx="3070301" cy="383908"/>
      </dsp:txXfrm>
    </dsp:sp>
    <dsp:sp modelId="{8D0D5D43-5E34-4397-AEBB-2569006F2497}">
      <dsp:nvSpPr>
        <dsp:cNvPr id="0" name=""/>
        <dsp:cNvSpPr/>
      </dsp:nvSpPr>
      <dsp:spPr>
        <a:xfrm>
          <a:off x="4898741" y="2872350"/>
          <a:ext cx="3111839" cy="4254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Aneurysms</a:t>
          </a:r>
        </a:p>
      </dsp:txBody>
      <dsp:txXfrm>
        <a:off x="4919510" y="2893119"/>
        <a:ext cx="3070301" cy="383908"/>
      </dsp:txXfrm>
    </dsp:sp>
    <dsp:sp modelId="{487C86D1-0620-4D1C-AE6F-1A6505634898}">
      <dsp:nvSpPr>
        <dsp:cNvPr id="0" name=""/>
        <dsp:cNvSpPr/>
      </dsp:nvSpPr>
      <dsp:spPr>
        <a:xfrm>
          <a:off x="4898741" y="3350978"/>
          <a:ext cx="3111839" cy="4254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Loss of eye sight</a:t>
          </a:r>
        </a:p>
      </dsp:txBody>
      <dsp:txXfrm>
        <a:off x="4919510" y="3371747"/>
        <a:ext cx="3070301" cy="383908"/>
      </dsp:txXfrm>
    </dsp:sp>
    <dsp:sp modelId="{6A0F11D1-C0EB-41A2-9863-7510EF632322}">
      <dsp:nvSpPr>
        <dsp:cNvPr id="0" name=""/>
        <dsp:cNvSpPr/>
      </dsp:nvSpPr>
      <dsp:spPr>
        <a:xfrm>
          <a:off x="4898741" y="3829606"/>
          <a:ext cx="3111839" cy="42544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Sexual dysfunction</a:t>
          </a:r>
        </a:p>
      </dsp:txBody>
      <dsp:txXfrm>
        <a:off x="4919510" y="3850375"/>
        <a:ext cx="3070301" cy="383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46242-07B8-4A1C-A3CC-1DF18B3BE2B5}">
      <dsp:nvSpPr>
        <dsp:cNvPr id="0" name=""/>
        <dsp:cNvSpPr/>
      </dsp:nvSpPr>
      <dsp:spPr>
        <a:xfrm>
          <a:off x="813353" y="0"/>
          <a:ext cx="9218011" cy="417769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B8F1D2-5A69-4F6E-8C59-927B2008D171}">
      <dsp:nvSpPr>
        <dsp:cNvPr id="0" name=""/>
        <dsp:cNvSpPr/>
      </dsp:nvSpPr>
      <dsp:spPr>
        <a:xfrm>
          <a:off x="1697804" y="789190"/>
          <a:ext cx="1355060" cy="2577284"/>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Connect with local pharmacies offering the BP advanced service to agree referral patterns</a:t>
          </a:r>
        </a:p>
      </dsp:txBody>
      <dsp:txXfrm>
        <a:off x="1763953" y="855339"/>
        <a:ext cx="1222762" cy="2444986"/>
      </dsp:txXfrm>
    </dsp:sp>
    <dsp:sp modelId="{C71A6264-A938-47A3-AB9D-0F17BB583C57}">
      <dsp:nvSpPr>
        <dsp:cNvPr id="0" name=""/>
        <dsp:cNvSpPr/>
      </dsp:nvSpPr>
      <dsp:spPr>
        <a:xfrm>
          <a:off x="105915" y="790160"/>
          <a:ext cx="1355060" cy="2577284"/>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rPr>
            <a:t>Search for hypertensive patients in practice without recent BP reading</a:t>
          </a:r>
        </a:p>
      </dsp:txBody>
      <dsp:txXfrm>
        <a:off x="172064" y="856309"/>
        <a:ext cx="1222762" cy="2444986"/>
      </dsp:txXfrm>
    </dsp:sp>
    <dsp:sp modelId="{8294C384-B8D3-4E28-B98F-C24DE08BEB85}">
      <dsp:nvSpPr>
        <dsp:cNvPr id="0" name=""/>
        <dsp:cNvSpPr/>
      </dsp:nvSpPr>
      <dsp:spPr>
        <a:xfrm>
          <a:off x="3163925" y="800203"/>
          <a:ext cx="1355060" cy="2577284"/>
        </a:xfrm>
        <a:prstGeom prst="roundRect">
          <a:avLst/>
        </a:prstGeom>
        <a:solidFill>
          <a:srgbClr val="A761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Contact affected patients (e.g. </a:t>
          </a:r>
          <a:r>
            <a:rPr lang="en-GB" sz="1400" b="1" kern="1200" dirty="0" err="1"/>
            <a:t>AccuRx</a:t>
          </a:r>
          <a:r>
            <a:rPr lang="en-GB" sz="1400" b="1" kern="1200" dirty="0"/>
            <a:t>) to ask if home BP monitor (&amp; record answer in clinical system)</a:t>
          </a:r>
        </a:p>
      </dsp:txBody>
      <dsp:txXfrm>
        <a:off x="3230074" y="866352"/>
        <a:ext cx="1222762" cy="2444986"/>
      </dsp:txXfrm>
    </dsp:sp>
    <dsp:sp modelId="{64C6D264-5F23-441C-9AC1-24F2E50C880D}">
      <dsp:nvSpPr>
        <dsp:cNvPr id="0" name=""/>
        <dsp:cNvSpPr/>
      </dsp:nvSpPr>
      <dsp:spPr>
        <a:xfrm>
          <a:off x="4744829" y="800203"/>
          <a:ext cx="1355060" cy="2577284"/>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If no home BP monitor, signpost to local community pharmacy/ alternative arrangement </a:t>
          </a:r>
        </a:p>
      </dsp:txBody>
      <dsp:txXfrm>
        <a:off x="4810978" y="866352"/>
        <a:ext cx="1222762" cy="2444986"/>
      </dsp:txXfrm>
    </dsp:sp>
    <dsp:sp modelId="{5A6F7DED-4421-4CBA-A6CB-F094C48C5033}">
      <dsp:nvSpPr>
        <dsp:cNvPr id="0" name=""/>
        <dsp:cNvSpPr/>
      </dsp:nvSpPr>
      <dsp:spPr>
        <a:xfrm>
          <a:off x="6325733" y="800203"/>
          <a:ext cx="1355060" cy="2577284"/>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Patients can ask community pharmacist for help feeding results back to practice (e.g. </a:t>
          </a:r>
          <a:r>
            <a:rPr lang="en-GB" sz="1400" b="1" kern="1200" dirty="0" err="1"/>
            <a:t>AccuRx</a:t>
          </a:r>
          <a:r>
            <a:rPr lang="en-GB" sz="1400" b="1" kern="1200" dirty="0"/>
            <a:t>)</a:t>
          </a:r>
        </a:p>
      </dsp:txBody>
      <dsp:txXfrm>
        <a:off x="6391882" y="866352"/>
        <a:ext cx="1222762" cy="2444986"/>
      </dsp:txXfrm>
    </dsp:sp>
    <dsp:sp modelId="{F2EC885F-122A-4DD4-B69C-6D60264C989F}">
      <dsp:nvSpPr>
        <dsp:cNvPr id="0" name=""/>
        <dsp:cNvSpPr/>
      </dsp:nvSpPr>
      <dsp:spPr>
        <a:xfrm>
          <a:off x="7906636" y="800203"/>
          <a:ext cx="1355060" cy="2577284"/>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rPr>
            <a:t>Utilise care-coordinator/ pharmacy technician to monitor responses and triage BPs</a:t>
          </a:r>
        </a:p>
      </dsp:txBody>
      <dsp:txXfrm>
        <a:off x="7972785" y="866352"/>
        <a:ext cx="1222762" cy="2444986"/>
      </dsp:txXfrm>
    </dsp:sp>
    <dsp:sp modelId="{8D8905E1-36F1-45CA-BD98-70BEFE052C96}">
      <dsp:nvSpPr>
        <dsp:cNvPr id="0" name=""/>
        <dsp:cNvSpPr/>
      </dsp:nvSpPr>
      <dsp:spPr>
        <a:xfrm>
          <a:off x="9487540" y="800203"/>
          <a:ext cx="1355060" cy="2577284"/>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Work with practice clinicians (practice pharmacist, nurse, GP) to optimise BP</a:t>
          </a:r>
        </a:p>
      </dsp:txBody>
      <dsp:txXfrm>
        <a:off x="9553689" y="866352"/>
        <a:ext cx="1222762" cy="24449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99B3C-B077-4A78-81B3-7FF46D604E2A}">
      <dsp:nvSpPr>
        <dsp:cNvPr id="0" name=""/>
        <dsp:cNvSpPr/>
      </dsp:nvSpPr>
      <dsp:spPr>
        <a:xfrm>
          <a:off x="0" y="71828"/>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COHORT 1 CVD Not on a Statin</a:t>
          </a:r>
          <a:endParaRPr lang="en-US" sz="3200" kern="1200" dirty="0"/>
        </a:p>
      </dsp:txBody>
      <dsp:txXfrm>
        <a:off x="37467" y="109295"/>
        <a:ext cx="10440666" cy="692586"/>
      </dsp:txXfrm>
    </dsp:sp>
    <dsp:sp modelId="{EC246CD8-AB65-4654-98EE-506C258F1FB4}">
      <dsp:nvSpPr>
        <dsp:cNvPr id="0" name=""/>
        <dsp:cNvSpPr/>
      </dsp:nvSpPr>
      <dsp:spPr>
        <a:xfrm>
          <a:off x="0" y="931508"/>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COHORT 2 CVD On Suboptimal Statin</a:t>
          </a:r>
          <a:endParaRPr lang="en-US" sz="3200" kern="1200" dirty="0"/>
        </a:p>
      </dsp:txBody>
      <dsp:txXfrm>
        <a:off x="37467" y="968975"/>
        <a:ext cx="10440666" cy="692586"/>
      </dsp:txXfrm>
    </dsp:sp>
    <dsp:sp modelId="{324BE908-0218-4323-A18A-D703CE24FF9B}">
      <dsp:nvSpPr>
        <dsp:cNvPr id="0" name=""/>
        <dsp:cNvSpPr/>
      </dsp:nvSpPr>
      <dsp:spPr>
        <a:xfrm>
          <a:off x="0" y="179118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COHORT 3 CVD On Suboptimal Statin Dose</a:t>
          </a:r>
          <a:endParaRPr lang="en-US" sz="3200" kern="1200" dirty="0"/>
        </a:p>
      </dsp:txBody>
      <dsp:txXfrm>
        <a:off x="37467" y="1828656"/>
        <a:ext cx="10440666" cy="692586"/>
      </dsp:txXfrm>
    </dsp:sp>
    <dsp:sp modelId="{AB5FFB3B-BAEA-4346-AAFE-53C21A808F0D}">
      <dsp:nvSpPr>
        <dsp:cNvPr id="0" name=""/>
        <dsp:cNvSpPr/>
      </dsp:nvSpPr>
      <dsp:spPr>
        <a:xfrm>
          <a:off x="0" y="265086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COHORT 4 CVD Statin Optimised - Lipids &gt; Target</a:t>
          </a:r>
          <a:endParaRPr lang="en-US" sz="3200" kern="1200" dirty="0"/>
        </a:p>
      </dsp:txBody>
      <dsp:txXfrm>
        <a:off x="37467" y="2688336"/>
        <a:ext cx="10440666" cy="692586"/>
      </dsp:txXfrm>
    </dsp:sp>
    <dsp:sp modelId="{A00A11EA-B4AB-4C8A-86FD-7145132690FF}">
      <dsp:nvSpPr>
        <dsp:cNvPr id="0" name=""/>
        <dsp:cNvSpPr/>
      </dsp:nvSpPr>
      <dsp:spPr>
        <a:xfrm>
          <a:off x="0" y="3418389"/>
          <a:ext cx="1051560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GB" sz="2500" kern="1200"/>
            <a:t>Cohort 4a- eligible for injectables</a:t>
          </a:r>
          <a:endParaRPr lang="en-US" sz="2500" kern="1200"/>
        </a:p>
        <a:p>
          <a:pPr marL="228600" lvl="1" indent="-228600" algn="l" defTabSz="1111250">
            <a:lnSpc>
              <a:spcPct val="90000"/>
            </a:lnSpc>
            <a:spcBef>
              <a:spcPct val="0"/>
            </a:spcBef>
            <a:spcAft>
              <a:spcPct val="20000"/>
            </a:spcAft>
            <a:buChar char="•"/>
          </a:pPr>
          <a:r>
            <a:rPr lang="en-GB" sz="2500" kern="1200"/>
            <a:t>Cohort 4b- not eligible for injectables</a:t>
          </a:r>
          <a:endParaRPr lang="en-US" sz="2500" kern="1200"/>
        </a:p>
      </dsp:txBody>
      <dsp:txXfrm>
        <a:off x="0" y="3418389"/>
        <a:ext cx="10515600" cy="861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B4C78-3F22-4875-8050-ADDA1C86C82A}">
      <dsp:nvSpPr>
        <dsp:cNvPr id="0" name=""/>
        <dsp:cNvSpPr/>
      </dsp:nvSpPr>
      <dsp:spPr>
        <a:xfrm>
          <a:off x="931365" y="341306"/>
          <a:ext cx="4631618" cy="4631618"/>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Targeting unwarranted variation</a:t>
          </a:r>
          <a:endParaRPr lang="en-US" sz="1700" kern="1200"/>
        </a:p>
      </dsp:txBody>
      <dsp:txXfrm>
        <a:off x="3347526" y="1119859"/>
        <a:ext cx="1488734" cy="992489"/>
      </dsp:txXfrm>
    </dsp:sp>
    <dsp:sp modelId="{584D1882-78FB-41BA-9EEA-ED9A2EB65098}">
      <dsp:nvSpPr>
        <dsp:cNvPr id="0" name=""/>
        <dsp:cNvSpPr/>
      </dsp:nvSpPr>
      <dsp:spPr>
        <a:xfrm>
          <a:off x="971065" y="464816"/>
          <a:ext cx="4631618" cy="4631618"/>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a:t>Clinical leadership</a:t>
          </a:r>
          <a:endParaRPr lang="en-US" sz="1700" kern="1200"/>
        </a:p>
      </dsp:txBody>
      <dsp:txXfrm>
        <a:off x="3954048" y="2581024"/>
        <a:ext cx="1378458" cy="1102766"/>
      </dsp:txXfrm>
    </dsp:sp>
    <dsp:sp modelId="{C5862549-C468-47DB-A208-DAAC15FA61C3}">
      <dsp:nvSpPr>
        <dsp:cNvPr id="0" name=""/>
        <dsp:cNvSpPr/>
      </dsp:nvSpPr>
      <dsp:spPr>
        <a:xfrm>
          <a:off x="866302" y="540906"/>
          <a:ext cx="4631618" cy="4631618"/>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Collaborative working</a:t>
          </a:r>
          <a:endParaRPr lang="en-US" sz="1700" kern="1200"/>
        </a:p>
      </dsp:txBody>
      <dsp:txXfrm>
        <a:off x="2520452" y="3794067"/>
        <a:ext cx="1323319" cy="1213043"/>
      </dsp:txXfrm>
    </dsp:sp>
    <dsp:sp modelId="{A5DDB394-FAB3-484F-A9D8-3AC13CFCD7A4}">
      <dsp:nvSpPr>
        <dsp:cNvPr id="0" name=""/>
        <dsp:cNvSpPr/>
      </dsp:nvSpPr>
      <dsp:spPr>
        <a:xfrm>
          <a:off x="761539" y="464816"/>
          <a:ext cx="4631618" cy="4631618"/>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Public education</a:t>
          </a:r>
          <a:endParaRPr lang="en-US" sz="1700" kern="1200"/>
        </a:p>
      </dsp:txBody>
      <dsp:txXfrm>
        <a:off x="1031717" y="2581024"/>
        <a:ext cx="1378458" cy="1102766"/>
      </dsp:txXfrm>
    </dsp:sp>
    <dsp:sp modelId="{5F313D42-5D9C-4CC0-AC7F-E98A898238CE}">
      <dsp:nvSpPr>
        <dsp:cNvPr id="0" name=""/>
        <dsp:cNvSpPr/>
      </dsp:nvSpPr>
      <dsp:spPr>
        <a:xfrm>
          <a:off x="801239" y="341306"/>
          <a:ext cx="4631618" cy="4631618"/>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Designing care to be accessible to everyone</a:t>
          </a:r>
          <a:endParaRPr lang="en-US" sz="1700" kern="1200"/>
        </a:p>
      </dsp:txBody>
      <dsp:txXfrm>
        <a:off x="1527962" y="1119859"/>
        <a:ext cx="1488734" cy="992489"/>
      </dsp:txXfrm>
    </dsp:sp>
    <dsp:sp modelId="{28A2FEF7-5AA9-4D82-81C8-A5AE90C13CE1}">
      <dsp:nvSpPr>
        <dsp:cNvPr id="0" name=""/>
        <dsp:cNvSpPr/>
      </dsp:nvSpPr>
      <dsp:spPr>
        <a:xfrm>
          <a:off x="644428" y="54586"/>
          <a:ext cx="5205057" cy="5205057"/>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B69EE8-610E-457B-B93E-9C4B447206F9}">
      <dsp:nvSpPr>
        <dsp:cNvPr id="0" name=""/>
        <dsp:cNvSpPr/>
      </dsp:nvSpPr>
      <dsp:spPr>
        <a:xfrm>
          <a:off x="684666" y="178056"/>
          <a:ext cx="5205057" cy="5205057"/>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52527A-319E-42D7-B8B3-23E47F0FFC07}">
      <dsp:nvSpPr>
        <dsp:cNvPr id="0" name=""/>
        <dsp:cNvSpPr/>
      </dsp:nvSpPr>
      <dsp:spPr>
        <a:xfrm>
          <a:off x="579583" y="254379"/>
          <a:ext cx="5205057" cy="5205057"/>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6E8A38-6769-4D1A-912B-993AED22B2B8}">
      <dsp:nvSpPr>
        <dsp:cNvPr id="0" name=""/>
        <dsp:cNvSpPr/>
      </dsp:nvSpPr>
      <dsp:spPr>
        <a:xfrm>
          <a:off x="474500" y="178056"/>
          <a:ext cx="5205057" cy="5205057"/>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481860-C35B-443D-83AF-D6D7DEB1B0A3}">
      <dsp:nvSpPr>
        <dsp:cNvPr id="0" name=""/>
        <dsp:cNvSpPr/>
      </dsp:nvSpPr>
      <dsp:spPr>
        <a:xfrm>
          <a:off x="514738" y="54586"/>
          <a:ext cx="5205057" cy="5205057"/>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8EB22-2029-4654-ACB6-C978373EB5AF}" type="datetimeFigureOut">
              <a:rPr lang="en-GB" smtClean="0"/>
              <a:t>03/10/2023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820AF-8CFF-496C-A51A-313657BD02F8}" type="slidenum">
              <a:rPr lang="en-GB" smtClean="0"/>
              <a:t>‹#›</a:t>
            </a:fld>
            <a:endParaRPr lang="en-GB"/>
          </a:p>
        </p:txBody>
      </p:sp>
    </p:spTree>
    <p:extLst>
      <p:ext uri="{BB962C8B-B14F-4D97-AF65-F5344CB8AC3E}">
        <p14:creationId xmlns:p14="http://schemas.microsoft.com/office/powerpoint/2010/main" val="23505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820AF-8CFF-496C-A51A-313657BD02F8}" type="slidenum">
              <a:rPr lang="en-GB" smtClean="0"/>
              <a:t>5</a:t>
            </a:fld>
            <a:endParaRPr lang="en-GB"/>
          </a:p>
        </p:txBody>
      </p:sp>
    </p:spTree>
    <p:extLst>
      <p:ext uri="{BB962C8B-B14F-4D97-AF65-F5344CB8AC3E}">
        <p14:creationId xmlns:p14="http://schemas.microsoft.com/office/powerpoint/2010/main" val="200057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539 patients</a:t>
            </a:r>
          </a:p>
        </p:txBody>
      </p:sp>
      <p:sp>
        <p:nvSpPr>
          <p:cNvPr id="4" name="Slide Number Placeholder 3"/>
          <p:cNvSpPr>
            <a:spLocks noGrp="1"/>
          </p:cNvSpPr>
          <p:nvPr>
            <p:ph type="sldNum" sz="quarter" idx="5"/>
          </p:nvPr>
        </p:nvSpPr>
        <p:spPr/>
        <p:txBody>
          <a:bodyPr/>
          <a:lstStyle/>
          <a:p>
            <a:fld id="{349820AF-8CFF-496C-A51A-313657BD02F8}" type="slidenum">
              <a:rPr lang="en-GB" smtClean="0"/>
              <a:t>26</a:t>
            </a:fld>
            <a:endParaRPr lang="en-GB"/>
          </a:p>
        </p:txBody>
      </p:sp>
    </p:spTree>
    <p:extLst>
      <p:ext uri="{BB962C8B-B14F-4D97-AF65-F5344CB8AC3E}">
        <p14:creationId xmlns:p14="http://schemas.microsoft.com/office/powerpoint/2010/main" val="2998650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820AF-8CFF-496C-A51A-313657BD02F8}" type="slidenum">
              <a:rPr lang="en-GB" smtClean="0"/>
              <a:t>27</a:t>
            </a:fld>
            <a:endParaRPr lang="en-GB"/>
          </a:p>
        </p:txBody>
      </p:sp>
    </p:spTree>
    <p:extLst>
      <p:ext uri="{BB962C8B-B14F-4D97-AF65-F5344CB8AC3E}">
        <p14:creationId xmlns:p14="http://schemas.microsoft.com/office/powerpoint/2010/main" val="3413643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the pharmacy workforce can help review patients with high cholesterol</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312C4-331E-4E85-A4C9-B7CC8C74A2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949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820AF-8CFF-496C-A51A-313657BD02F8}" type="slidenum">
              <a:rPr lang="en-GB" smtClean="0"/>
              <a:t>38</a:t>
            </a:fld>
            <a:endParaRPr lang="en-GB"/>
          </a:p>
        </p:txBody>
      </p:sp>
    </p:spTree>
    <p:extLst>
      <p:ext uri="{BB962C8B-B14F-4D97-AF65-F5344CB8AC3E}">
        <p14:creationId xmlns:p14="http://schemas.microsoft.com/office/powerpoint/2010/main" val="3680423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CVD QOF makes up a 3</a:t>
            </a:r>
            <a:r>
              <a:rPr lang="en-GB" baseline="30000" dirty="0"/>
              <a:t>rd</a:t>
            </a:r>
            <a:r>
              <a:rPr lang="en-GB" dirty="0"/>
              <a:t> of QOF points &gt;200</a:t>
            </a:r>
          </a:p>
        </p:txBody>
      </p:sp>
      <p:sp>
        <p:nvSpPr>
          <p:cNvPr id="4" name="Slide Number Placeholder 3"/>
          <p:cNvSpPr>
            <a:spLocks noGrp="1"/>
          </p:cNvSpPr>
          <p:nvPr>
            <p:ph type="sldNum" sz="quarter" idx="5"/>
          </p:nvPr>
        </p:nvSpPr>
        <p:spPr/>
        <p:txBody>
          <a:bodyPr/>
          <a:lstStyle/>
          <a:p>
            <a:fld id="{349820AF-8CFF-496C-A51A-313657BD02F8}" type="slidenum">
              <a:rPr lang="en-GB" smtClean="0"/>
              <a:t>7</a:t>
            </a:fld>
            <a:endParaRPr lang="en-GB"/>
          </a:p>
        </p:txBody>
      </p:sp>
    </p:spTree>
    <p:extLst>
      <p:ext uri="{BB962C8B-B14F-4D97-AF65-F5344CB8AC3E}">
        <p14:creationId xmlns:p14="http://schemas.microsoft.com/office/powerpoint/2010/main" val="406634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3000 patients</a:t>
            </a:r>
          </a:p>
        </p:txBody>
      </p:sp>
      <p:sp>
        <p:nvSpPr>
          <p:cNvPr id="4" name="Slide Number Placeholder 3"/>
          <p:cNvSpPr>
            <a:spLocks noGrp="1"/>
          </p:cNvSpPr>
          <p:nvPr>
            <p:ph type="sldNum" sz="quarter" idx="5"/>
          </p:nvPr>
        </p:nvSpPr>
        <p:spPr/>
        <p:txBody>
          <a:bodyPr/>
          <a:lstStyle/>
          <a:p>
            <a:fld id="{349820AF-8CFF-496C-A51A-313657BD02F8}" type="slidenum">
              <a:rPr lang="en-GB" smtClean="0"/>
              <a:t>9</a:t>
            </a:fld>
            <a:endParaRPr lang="en-GB"/>
          </a:p>
        </p:txBody>
      </p:sp>
    </p:spTree>
    <p:extLst>
      <p:ext uri="{BB962C8B-B14F-4D97-AF65-F5344CB8AC3E}">
        <p14:creationId xmlns:p14="http://schemas.microsoft.com/office/powerpoint/2010/main" val="380919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35/47 pharmacies signed up to deliver BP check service but very few are doing big numbers of checks and even less are doing ABPM</a:t>
            </a:r>
          </a:p>
          <a:p>
            <a:endParaRPr lang="en-GB" dirty="0"/>
          </a:p>
        </p:txBody>
      </p:sp>
      <p:sp>
        <p:nvSpPr>
          <p:cNvPr id="4" name="Slide Number Placeholder 3"/>
          <p:cNvSpPr>
            <a:spLocks noGrp="1"/>
          </p:cNvSpPr>
          <p:nvPr>
            <p:ph type="sldNum" sz="quarter" idx="5"/>
          </p:nvPr>
        </p:nvSpPr>
        <p:spPr/>
        <p:txBody>
          <a:bodyPr/>
          <a:lstStyle/>
          <a:p>
            <a:fld id="{349820AF-8CFF-496C-A51A-313657BD02F8}" type="slidenum">
              <a:rPr lang="en-GB" smtClean="0"/>
              <a:t>11</a:t>
            </a:fld>
            <a:endParaRPr lang="en-GB"/>
          </a:p>
        </p:txBody>
      </p:sp>
    </p:spTree>
    <p:extLst>
      <p:ext uri="{BB962C8B-B14F-4D97-AF65-F5344CB8AC3E}">
        <p14:creationId xmlns:p14="http://schemas.microsoft.com/office/powerpoint/2010/main" val="934046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820AF-8CFF-496C-A51A-313657BD02F8}" type="slidenum">
              <a:rPr lang="en-GB" smtClean="0"/>
              <a:t>12</a:t>
            </a:fld>
            <a:endParaRPr lang="en-GB"/>
          </a:p>
        </p:txBody>
      </p:sp>
    </p:spTree>
    <p:extLst>
      <p:ext uri="{BB962C8B-B14F-4D97-AF65-F5344CB8AC3E}">
        <p14:creationId xmlns:p14="http://schemas.microsoft.com/office/powerpoint/2010/main" val="2815457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is hypertension important?</a:t>
            </a:r>
          </a:p>
          <a:p>
            <a:r>
              <a:rPr lang="en-GB" dirty="0"/>
              <a:t>Well, it is the leading modifiable risk factor for CVD and an estimated 15.5 million adults have it.</a:t>
            </a:r>
          </a:p>
          <a:p>
            <a:r>
              <a:rPr lang="en-GB" dirty="0"/>
              <a:t>Of those that are diagnosed, 37% have uncontrolled hypertension and an estimated 7million are undiagnosed. </a:t>
            </a:r>
          </a:p>
          <a:p>
            <a:r>
              <a:rPr lang="en-GB" dirty="0"/>
              <a:t>It is the leading cause for CKD and a significant contributor to heart failure and AF. Overall it contributes to an estimated 20,800 deaths in England every year. Alongside deaths, hypertension is the most common risk factor for stroke which is one of the leading the causes of adult disabilities. </a:t>
            </a:r>
          </a:p>
          <a:p>
            <a:r>
              <a:rPr lang="en-GB" b="0" i="0" dirty="0">
                <a:solidFill>
                  <a:srgbClr val="374151"/>
                </a:solidFill>
                <a:effectLst/>
                <a:latin typeface="Söhne"/>
              </a:rPr>
              <a:t>Hypertension is estimated to cost the National Health Service (NHS) in England over £2 billion annually. This includes costs associated with treating high blood pressure, as well as the costs of related complications such as heart disease, stroke, and kidney disease. Additionally, there may be indirect costs such as lost productivity and decreased quality of life for individuals and their families.</a:t>
            </a:r>
          </a:p>
          <a:p>
            <a:r>
              <a:rPr lang="en-GB" b="0" i="0" dirty="0">
                <a:solidFill>
                  <a:srgbClr val="374151"/>
                </a:solidFill>
                <a:effectLst/>
                <a:latin typeface="Söhne"/>
              </a:rPr>
              <a:t>The major issue with hypertension is that it is usually asymptomatic and therefore most people have no idea they have it.</a:t>
            </a:r>
            <a:endParaRPr lang="en-GB" dirty="0"/>
          </a:p>
        </p:txBody>
      </p:sp>
      <p:sp>
        <p:nvSpPr>
          <p:cNvPr id="4" name="Slide Number Placeholder 3"/>
          <p:cNvSpPr>
            <a:spLocks noGrp="1"/>
          </p:cNvSpPr>
          <p:nvPr>
            <p:ph type="sldNum" sz="quarter" idx="5"/>
          </p:nvPr>
        </p:nvSpPr>
        <p:spPr/>
        <p:txBody>
          <a:bodyPr/>
          <a:lstStyle/>
          <a:p>
            <a:fld id="{704F47EF-2944-4AB6-B20F-3D1B205F480D}" type="slidenum">
              <a:rPr lang="en-GB" smtClean="0"/>
              <a:t>13</a:t>
            </a:fld>
            <a:endParaRPr lang="en-GB"/>
          </a:p>
        </p:txBody>
      </p:sp>
    </p:spTree>
    <p:extLst>
      <p:ext uri="{BB962C8B-B14F-4D97-AF65-F5344CB8AC3E}">
        <p14:creationId xmlns:p14="http://schemas.microsoft.com/office/powerpoint/2010/main" val="82229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Hypertension is directly related to stroke and heart disease risk.</a:t>
            </a:r>
          </a:p>
          <a:p>
            <a:r>
              <a:rPr lang="en-GB" dirty="0"/>
              <a:t>Even small increases in systolic BP can result in big increases in stroke and heart attack risk. For every 20mmgHg increase in systolic BP it is recognised that there is a doubling in relative risk from an individuals baseline. Other studies quote varying figures depending on the populations studied and the focus but overall the message is clear that small increases in BP can have big impacts on the risk of major cardiovascular outcomes.</a:t>
            </a:r>
          </a:p>
          <a:p>
            <a:r>
              <a:rPr lang="en-GB" dirty="0"/>
              <a:t>If you control BP however, the risk goes down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47EF-2944-4AB6-B20F-3D1B205F48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5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People with underlying CVD, diabetes, CKD or obesity alongside their hypertension have the highest risks for major adverse cardiac events such as heart attacks or strokes. So many of your cohort of patients are already at the highest risk of HTN –related complications. We also know that certain ethnic minorities are at higher risk of hypertension and tend to have poorer outcomes both in terms of hypertension control and CVD outcomes. When thinking about tackling hypertension in your practice, these are the people you should place in the highest priorities.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47EF-2944-4AB6-B20F-3D1B205F48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43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mentioned earlier than 37% of people with known hypertension do not have their BP under control, why could that be?</a:t>
            </a:r>
          </a:p>
          <a:p>
            <a:r>
              <a:rPr lang="en-GB" dirty="0"/>
              <a:t>Some things are to do with patients for example they are unaware they have hypertension or the importance of treating it, they might not take their medicines as prescribed, they might lack access to healthcare, have continuing poor lifestyle behaviours, or have side effects from their medicines or they may feel that this is not a priority for them and they therefore don't want to take their medicines.</a:t>
            </a:r>
          </a:p>
          <a:p>
            <a:endParaRPr lang="en-GB" dirty="0"/>
          </a:p>
          <a:p>
            <a:r>
              <a:rPr lang="en-GB" dirty="0"/>
              <a:t>Other issues are more related to healthcare professionals. We know that work load is a significant issue making it hard for people to find the time to go out and find and review these people. Lack of action by HCPs when presented with a high blood pressure is well evidenced. There is also evidence that HCPs don't follow guidance in terms of changes to therapy and follow ups which may be due to lots of changes to guidelines and guidelines both locally and internationally that don't match. We know that BP control has significantly decreased since the start of the COVID pandemic which is probably multifactorial in terms of priorities and also the opportunity for face to face contact.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47EF-2944-4AB6-B20F-3D1B205F48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0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8145A-51EC-DFAD-511A-61725FAFF1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A3592B-5366-3371-73BC-21A6AC20B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A31909-A0E7-F91A-AD92-74FB0138C49F}"/>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5" name="Footer Placeholder 4">
            <a:extLst>
              <a:ext uri="{FF2B5EF4-FFF2-40B4-BE49-F238E27FC236}">
                <a16:creationId xmlns:a16="http://schemas.microsoft.com/office/drawing/2014/main" id="{DB87E007-63B1-5EE7-F068-1CD12ACFE4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E3D0A-CEB7-DA19-865C-107FDB81C6E7}"/>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391771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D99A-F12D-652C-E10B-D75B5F7F30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B94DA6-1F50-20FB-9AAC-AA06D5BBB9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BEEC3-EA06-82AF-759F-21B7BFE6C502}"/>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5" name="Footer Placeholder 4">
            <a:extLst>
              <a:ext uri="{FF2B5EF4-FFF2-40B4-BE49-F238E27FC236}">
                <a16:creationId xmlns:a16="http://schemas.microsoft.com/office/drawing/2014/main" id="{BFBA4B4B-D076-D558-EF8F-D57773D24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758FB8-B859-A7CD-7FD5-3DFEAF96059B}"/>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249739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71166-1062-1DB9-3506-FC57C60DE1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A0EE3F-6279-94EC-0BD3-101258FC0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C0EDAE-F723-BC40-87FA-BCC594449210}"/>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5" name="Footer Placeholder 4">
            <a:extLst>
              <a:ext uri="{FF2B5EF4-FFF2-40B4-BE49-F238E27FC236}">
                <a16:creationId xmlns:a16="http://schemas.microsoft.com/office/drawing/2014/main" id="{2811182F-B255-642D-5FF0-BF2D8D8E1E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BEBAC2-CA7A-DF23-90D7-E5B56ECB861E}"/>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3413313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py page">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600670" y="5929931"/>
            <a:ext cx="10985502"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8"/>
            <a:endParaRPr/>
          </a:p>
        </p:txBody>
      </p:sp>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a:p>
        </p:txBody>
      </p:sp>
      <p:sp>
        <p:nvSpPr>
          <p:cNvPr id="140" name="Body Level One…"/>
          <p:cNvSpPr txBox="1">
            <a:spLocks noGrp="1"/>
          </p:cNvSpPr>
          <p:nvPr>
            <p:ph type="body" sz="quarter" idx="21" hasCustomPrompt="1"/>
          </p:nvPr>
        </p:nvSpPr>
        <p:spPr>
          <a:xfrm>
            <a:off x="600671" y="1496853"/>
            <a:ext cx="10985501" cy="952501"/>
          </a:xfrm>
          <a:prstGeom prst="rect">
            <a:avLst/>
          </a:prstGeom>
        </p:spPr>
        <p:txBody>
          <a:bodyPr>
            <a:normAutofit/>
          </a:bodyPr>
          <a:lstStyle>
            <a:lvl1pPr>
              <a:defRPr sz="1400" b="0">
                <a:solidFill>
                  <a:srgbClr val="3C3C3B"/>
                </a:solidFill>
                <a:latin typeface="Helvetica Neue Medium"/>
                <a:ea typeface="Helvetica Neue Medium"/>
                <a:cs typeface="Helvetica Neue Medium"/>
                <a:sym typeface="Helvetica Neue Medium"/>
              </a:defRPr>
            </a:lvl1pPr>
          </a:lstStyle>
          <a:p>
            <a:r>
              <a:t>Body content</a:t>
            </a:r>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092428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343A-937E-4284-87D7-71FA6C037B0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CB7DEA26-5D98-41FF-A692-569969F3CFEF}"/>
              </a:ext>
            </a:extLst>
          </p:cNvPr>
          <p:cNvSpPr>
            <a:spLocks noGrp="1"/>
          </p:cNvSpPr>
          <p:nvPr>
            <p:ph type="ftr" sz="quarter" idx="10"/>
          </p:nvPr>
        </p:nvSpPr>
        <p:spPr/>
        <p:txBody>
          <a:bodyPr/>
          <a:lstStyle/>
          <a:p>
            <a:r>
              <a:rPr lang="en-GB" dirty="0"/>
              <a:t>CVD</a:t>
            </a:r>
            <a:r>
              <a:rPr lang="en-GB" sz="1100" dirty="0"/>
              <a:t>PREVENT </a:t>
            </a:r>
            <a:r>
              <a:rPr lang="en-GB" dirty="0"/>
              <a:t>Audit</a:t>
            </a:r>
          </a:p>
        </p:txBody>
      </p:sp>
      <p:sp>
        <p:nvSpPr>
          <p:cNvPr id="4" name="Slide Number Placeholder 3">
            <a:extLst>
              <a:ext uri="{FF2B5EF4-FFF2-40B4-BE49-F238E27FC236}">
                <a16:creationId xmlns:a16="http://schemas.microsoft.com/office/drawing/2014/main" id="{83BF583E-DFD5-4FE1-9C28-75BD3F554070}"/>
              </a:ext>
            </a:extLst>
          </p:cNvPr>
          <p:cNvSpPr>
            <a:spLocks noGrp="1"/>
          </p:cNvSpPr>
          <p:nvPr>
            <p:ph type="sldNum" sz="quarter" idx="11"/>
          </p:nvPr>
        </p:nvSpPr>
        <p:spPr/>
        <p:txBody>
          <a:bodyPr/>
          <a:lstStyle/>
          <a:p>
            <a:fld id="{0AA17EC4-6FE1-4AB3-AA36-7BAA18A538A0}" type="slidenum">
              <a:rPr lang="en-GB" smtClean="0"/>
              <a:t>‹#›</a:t>
            </a:fld>
            <a:endParaRPr lang="en-GB" dirty="0"/>
          </a:p>
        </p:txBody>
      </p:sp>
      <p:sp>
        <p:nvSpPr>
          <p:cNvPr id="6" name="Text Placeholder 5">
            <a:extLst>
              <a:ext uri="{FF2B5EF4-FFF2-40B4-BE49-F238E27FC236}">
                <a16:creationId xmlns:a16="http://schemas.microsoft.com/office/drawing/2014/main" id="{19877765-0C9C-41A3-B9DD-6611325C9480}"/>
              </a:ext>
            </a:extLst>
          </p:cNvPr>
          <p:cNvSpPr>
            <a:spLocks noGrp="1"/>
          </p:cNvSpPr>
          <p:nvPr>
            <p:ph type="body" sz="quarter" idx="12"/>
          </p:nvPr>
        </p:nvSpPr>
        <p:spPr>
          <a:xfrm>
            <a:off x="838200" y="1690688"/>
            <a:ext cx="10515600" cy="697405"/>
          </a:xfrm>
        </p:spPr>
        <p:txBody>
          <a:bodyPr/>
          <a:lstStyle>
            <a:lvl1pPr marL="0" indent="0">
              <a:buNone/>
              <a:defRPr b="1"/>
            </a:lvl1pPr>
          </a:lstStyle>
          <a:p>
            <a:pPr lvl="0"/>
            <a:r>
              <a:rPr lang="en-US" dirty="0"/>
              <a:t>Click to edit Master text styles</a:t>
            </a:r>
          </a:p>
        </p:txBody>
      </p:sp>
      <p:sp>
        <p:nvSpPr>
          <p:cNvPr id="7" name="Text Placeholder 2">
            <a:extLst>
              <a:ext uri="{FF2B5EF4-FFF2-40B4-BE49-F238E27FC236}">
                <a16:creationId xmlns:a16="http://schemas.microsoft.com/office/drawing/2014/main" id="{89E27FF9-3B1B-4A7C-B12C-B6BA2DE9AF7C}"/>
              </a:ext>
            </a:extLst>
          </p:cNvPr>
          <p:cNvSpPr>
            <a:spLocks noGrp="1"/>
          </p:cNvSpPr>
          <p:nvPr>
            <p:ph idx="1"/>
          </p:nvPr>
        </p:nvSpPr>
        <p:spPr>
          <a:xfrm>
            <a:off x="838200" y="2414726"/>
            <a:ext cx="10515600" cy="34336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708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80570-CA0E-CA01-2733-D6C079F16F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A7E6E9-F912-3666-955D-36C95539F7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A7C125-7717-CFC1-86FF-9C243F0A13AA}"/>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5" name="Footer Placeholder 4">
            <a:extLst>
              <a:ext uri="{FF2B5EF4-FFF2-40B4-BE49-F238E27FC236}">
                <a16:creationId xmlns:a16="http://schemas.microsoft.com/office/drawing/2014/main" id="{E1976DE1-F8D2-2FD5-0B1D-086A12473E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BE4254-C879-6B57-8669-27B6AEE264C4}"/>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392130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5DB65-1545-5498-0A14-59EA82B33A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21FEFE-06FF-7139-C1C6-374D6A2E70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A64E5-02DF-4E9C-6F10-1597F7EF4323}"/>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5" name="Footer Placeholder 4">
            <a:extLst>
              <a:ext uri="{FF2B5EF4-FFF2-40B4-BE49-F238E27FC236}">
                <a16:creationId xmlns:a16="http://schemas.microsoft.com/office/drawing/2014/main" id="{8B1A117A-E508-10EB-2AF6-24863F7E9F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00493D-FFA9-0E9F-9797-25A1E20BA70D}"/>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163761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DC31-5D1B-61BA-4E19-5CA6AC646B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901BCB-FF2E-C345-6975-E902714EFF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628E73-1827-661F-0A8D-33DA9EC85C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324658-62E7-D6AE-E1DA-2CAEB7863260}"/>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6" name="Footer Placeholder 5">
            <a:extLst>
              <a:ext uri="{FF2B5EF4-FFF2-40B4-BE49-F238E27FC236}">
                <a16:creationId xmlns:a16="http://schemas.microsoft.com/office/drawing/2014/main" id="{79F783A0-84BC-8B1B-0A67-F1CE7A8C2B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326AEA-F8A9-72C4-1871-F6B7AFFA51BD}"/>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3537894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9D3F-7CB0-29F6-FFA0-817F030D28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64135B-71C7-2AD2-1349-F9AAE426F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B303CF-33C6-DD5E-B487-66330834D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37EFF6B-4D08-FFE4-8EC6-C74C136D1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BBBC2-2920-FD8A-6234-69F5EB117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B82900-31C3-6F4E-E6F6-A9793BD3FCDC}"/>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8" name="Footer Placeholder 7">
            <a:extLst>
              <a:ext uri="{FF2B5EF4-FFF2-40B4-BE49-F238E27FC236}">
                <a16:creationId xmlns:a16="http://schemas.microsoft.com/office/drawing/2014/main" id="{D248BBCB-B6FE-6EF5-3BFC-183CF64DBD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05BA57-6C43-9EA1-F80A-0B42FD7BC90E}"/>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315025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3E7C2-6954-8928-3C2B-7F353AA764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D208C5-1031-40F4-8682-5C1FD8DB45E4}"/>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4" name="Footer Placeholder 3">
            <a:extLst>
              <a:ext uri="{FF2B5EF4-FFF2-40B4-BE49-F238E27FC236}">
                <a16:creationId xmlns:a16="http://schemas.microsoft.com/office/drawing/2014/main" id="{68FC6AB5-775D-24AB-0ACC-3642133959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BC6A99-7380-935F-1C47-15E65D949D3A}"/>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278236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82B5F6-7420-6524-DEEE-63D86501968C}"/>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3" name="Footer Placeholder 2">
            <a:extLst>
              <a:ext uri="{FF2B5EF4-FFF2-40B4-BE49-F238E27FC236}">
                <a16:creationId xmlns:a16="http://schemas.microsoft.com/office/drawing/2014/main" id="{E5EB925D-DEC5-2642-6792-0B753FD571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FA398A-D9B6-7AC6-799D-8DC9114FF90A}"/>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359185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C5E5-EC00-7A15-D312-2FDB61FAD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70CCB46-2060-3A18-BC12-E65FF73BBA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3384C2-AAA4-A4C8-A221-AB48A9885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056633-AB4A-0DEA-7407-276911960D86}"/>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6" name="Footer Placeholder 5">
            <a:extLst>
              <a:ext uri="{FF2B5EF4-FFF2-40B4-BE49-F238E27FC236}">
                <a16:creationId xmlns:a16="http://schemas.microsoft.com/office/drawing/2014/main" id="{9F94B355-300B-1D82-F904-C6BFE81B41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8C1966-BEC9-51C0-B0D7-DE5B77DAF410}"/>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190986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6E4F-CDF0-04F3-DCDB-AD9E3A32C7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F77F21-0F67-AA9B-DAC6-CE31F7870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A4F970-355B-4FB5-3BB2-E50291FFC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DB8D6-96E9-479B-8FEF-9F90E48484A7}"/>
              </a:ext>
            </a:extLst>
          </p:cNvPr>
          <p:cNvSpPr>
            <a:spLocks noGrp="1"/>
          </p:cNvSpPr>
          <p:nvPr>
            <p:ph type="dt" sz="half" idx="10"/>
          </p:nvPr>
        </p:nvSpPr>
        <p:spPr/>
        <p:txBody>
          <a:bodyPr/>
          <a:lstStyle/>
          <a:p>
            <a:fld id="{8B918F42-7ADF-4CE9-AF50-9000C4A9F0B5}" type="datetimeFigureOut">
              <a:rPr lang="en-GB" smtClean="0"/>
              <a:t>03/10/2023</a:t>
            </a:fld>
            <a:endParaRPr lang="en-GB"/>
          </a:p>
        </p:txBody>
      </p:sp>
      <p:sp>
        <p:nvSpPr>
          <p:cNvPr id="6" name="Footer Placeholder 5">
            <a:extLst>
              <a:ext uri="{FF2B5EF4-FFF2-40B4-BE49-F238E27FC236}">
                <a16:creationId xmlns:a16="http://schemas.microsoft.com/office/drawing/2014/main" id="{63EE4127-2494-7331-942D-B1E9E34D13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F53F82-FCEF-ECE2-01A9-5AF558340BEF}"/>
              </a:ext>
            </a:extLst>
          </p:cNvPr>
          <p:cNvSpPr>
            <a:spLocks noGrp="1"/>
          </p:cNvSpPr>
          <p:nvPr>
            <p:ph type="sldNum" sz="quarter" idx="12"/>
          </p:nvPr>
        </p:nvSpPr>
        <p:spPr/>
        <p:txBody>
          <a:bodyPr/>
          <a:lstStyle/>
          <a:p>
            <a:fld id="{E2AFB739-5E24-4885-8DDB-BF3CC5EF2FE8}" type="slidenum">
              <a:rPr lang="en-GB" smtClean="0"/>
              <a:t>‹#›</a:t>
            </a:fld>
            <a:endParaRPr lang="en-GB"/>
          </a:p>
        </p:txBody>
      </p:sp>
    </p:spTree>
    <p:extLst>
      <p:ext uri="{BB962C8B-B14F-4D97-AF65-F5344CB8AC3E}">
        <p14:creationId xmlns:p14="http://schemas.microsoft.com/office/powerpoint/2010/main" val="46761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0D54D9-B369-01F7-5FD7-079D5414F4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EBC557-9ACC-10CF-1B2E-EADF1AA03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AD78E-4BC9-2361-D388-0CDBE6DF4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18F42-7ADF-4CE9-AF50-9000C4A9F0B5}" type="datetimeFigureOut">
              <a:rPr lang="en-GB" smtClean="0"/>
              <a:t>03/10/2023</a:t>
            </a:fld>
            <a:endParaRPr lang="en-GB"/>
          </a:p>
        </p:txBody>
      </p:sp>
      <p:sp>
        <p:nvSpPr>
          <p:cNvPr id="5" name="Footer Placeholder 4">
            <a:extLst>
              <a:ext uri="{FF2B5EF4-FFF2-40B4-BE49-F238E27FC236}">
                <a16:creationId xmlns:a16="http://schemas.microsoft.com/office/drawing/2014/main" id="{BB8C6800-0D35-0188-719A-8A0254557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A89785-5F2B-F4A0-8CE7-76529DF8B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FB739-5E24-4885-8DDB-BF3CC5EF2FE8}" type="slidenum">
              <a:rPr lang="en-GB" smtClean="0"/>
              <a:t>‹#›</a:t>
            </a:fld>
            <a:endParaRPr lang="en-GB"/>
          </a:p>
        </p:txBody>
      </p:sp>
    </p:spTree>
    <p:extLst>
      <p:ext uri="{BB962C8B-B14F-4D97-AF65-F5344CB8AC3E}">
        <p14:creationId xmlns:p14="http://schemas.microsoft.com/office/powerpoint/2010/main" val="3865336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hyperlink" Target="https://www.publicdomainpictures.net/en/view-image.php?image=309893&amp;picture=red-lips" TargetMode="External"/><Relationship Id="rId3" Type="http://schemas.openxmlformats.org/officeDocument/2006/relationships/diagramLayout" Target="../diagrams/layout4.xml"/><Relationship Id="rId7" Type="http://schemas.openxmlformats.org/officeDocument/2006/relationships/image" Target="../media/image24.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gbr01.safelinks.protection.outlook.com/?url=http%3A%2F%2Fwww.westyorkshireandharrogatehealthyhearts.co.uk%2F&amp;data=05%7C01%7Cliz.corteville%40nhs.net%7Cbe08b87f71a24f5208be08db8ec6c864%7C37c354b285b047f5b22207b48d774ee3%7C0%7C0%7C638260756628731910%7CUnknown%7CTWFpbGZsb3d8eyJWIjoiMC4wLjAwMDAiLCJQIjoiV2luMzIiLCJBTiI6Ik1haWwiLCJXVCI6Mn0%3D%7C3000%7C%7C%7C&amp;sdata=uItUsaAORl%2FMs5kaWk90%2Bd%2B8wmfrsP6uJxwW6OnzLsM%3D&amp;reserved=0" TargetMode="External"/><Relationship Id="rId2" Type="http://schemas.openxmlformats.org/officeDocument/2006/relationships/hyperlink" Target="https://gbr01.safelinks.protection.outlook.com/?url=https%3A%2F%2Fwww.westyorkshireandharrogatehealthyhearts.co.uk%2Fmedia%2FProfessionals%2FLipid%2520management%2FCholesterol%2520management%2520-%2520FAQs%2520new%2520statin%2520medication.pdf&amp;data=05%7C01%7Cliz.corteville%40nhs.net%7Cbe08b87f71a24f5208be08db8ec6c864%7C37c354b285b047f5b22207b48d774ee3%7C0%7C0%7C638260756628731910%7CUnknown%7CTWFpbGZsb3d8eyJWIjoiMC4wLjAwMDAiLCJQIjoiV2luMzIiLCJBTiI6Ik1haWwiLCJXVCI6Mn0%3D%7C3000%7C%7C%7C&amp;sdata=3lWDiOio%2BuodnMm%2Bm92L%2F87259tAz09ZYwUIOKoM33M%3D&amp;reserved=0"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entimeter.com/app/presentation/al6foje6zavv61u1c33inzy48z6w3mmh/kkm1cgtsf8yn"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mentimeter.com/app/presentation/al1oi6kziuz6rrkkh4pc6ib7p4mktujg/bnqa9zqkaedj"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s://lookup-tool.shinyapps.io/nearest-pharmacy-app-all-services/" TargetMode="External"/><Relationship Id="rId7" Type="http://schemas.openxmlformats.org/officeDocument/2006/relationships/hyperlink" Target="https://uclpartners.com/our-priorities/cardiovascular/proactive-care/search-and-risk-stratification-tools/" TargetMode="External"/><Relationship Id="rId2" Type="http://schemas.openxmlformats.org/officeDocument/2006/relationships/hyperlink" Target="https://www.bloodpressureuk.org/resources/publications/#d.en.824323" TargetMode="External"/><Relationship Id="rId1" Type="http://schemas.openxmlformats.org/officeDocument/2006/relationships/slideLayout" Target="../slideLayouts/slideLayout2.xml"/><Relationship Id="rId6" Type="http://schemas.openxmlformats.org/officeDocument/2006/relationships/hyperlink" Target="https://qrisk.org/" TargetMode="External"/><Relationship Id="rId11" Type="http://schemas.openxmlformats.org/officeDocument/2006/relationships/image" Target="../media/image33.emf"/><Relationship Id="rId5" Type="http://schemas.openxmlformats.org/officeDocument/2006/relationships/hyperlink" Target="https://uclpartners.com/wp-content/uploads/Digital-Tool-Kit.pdf" TargetMode="External"/><Relationship Id="rId10" Type="http://schemas.openxmlformats.org/officeDocument/2006/relationships/oleObject" Target="../embeddings/oleObject2.bin"/><Relationship Id="rId4" Type="http://schemas.openxmlformats.org/officeDocument/2006/relationships/hyperlink" Target="https://youtu.be/4TMLobsMq80" TargetMode="External"/><Relationship Id="rId9" Type="http://schemas.openxmlformats.org/officeDocument/2006/relationships/image" Target="../media/image32.emf"/></Relationships>
</file>

<file path=ppt/slides/_rels/slide4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hyperlink" Target="https://www.nhs.uk/health-assessment-tools/calculate-your-heart-age" TargetMode="External"/><Relationship Id="rId7" Type="http://schemas.openxmlformats.org/officeDocument/2006/relationships/oleObject" Target="../embeddings/oleObject3.bin"/><Relationship Id="rId2" Type="http://schemas.openxmlformats.org/officeDocument/2006/relationships/hyperlink" Target="https://healthinnovationmanchester.com/cvdprevention-lipidpathway-resources/" TargetMode="External"/><Relationship Id="rId1" Type="http://schemas.openxmlformats.org/officeDocument/2006/relationships/slideLayout" Target="../slideLayouts/slideLayout2.xml"/><Relationship Id="rId6" Type="http://schemas.openxmlformats.org/officeDocument/2006/relationships/hyperlink" Target="https://uclpartners.com/our-priorities/cardiovascular/proactive-care/search-and-risk-stratification-tools/" TargetMode="External"/><Relationship Id="rId5" Type="http://schemas.openxmlformats.org/officeDocument/2006/relationships/hyperlink" Target="https://s42140.pcdn.co/wp-content/uploads/UCLPartners-Search-Tool-%E2%80%93-Familial-Hypercholesterolaemia_2021August.pdf" TargetMode="External"/><Relationship Id="rId4" Type="http://schemas.openxmlformats.org/officeDocument/2006/relationships/hyperlink" Target="https://qrisk.org/" TargetMode="Externa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hyperlink" Target="https://uclpartners.com/our-priorities/cardiovascular/proactive-care/search-and-risk-stratification-tools/" TargetMode="External"/><Relationship Id="rId7" Type="http://schemas.openxmlformats.org/officeDocument/2006/relationships/image" Target="../media/image36.emf"/><Relationship Id="rId2" Type="http://schemas.openxmlformats.org/officeDocument/2006/relationships/hyperlink" Target="https://www.wypartnership.co.uk/our-priorities/primary-and-community-care-services/useful-links-and-resources/support-with-edoxaban-switching?UNLID=22620228202381921158" TargetMode="External"/><Relationship Id="rId1" Type="http://schemas.openxmlformats.org/officeDocument/2006/relationships/slideLayout" Target="../slideLayouts/slideLayout2.xml"/><Relationship Id="rId6" Type="http://schemas.openxmlformats.org/officeDocument/2006/relationships/package" Target="../embeddings/Microsoft_Excel_Worksheet6.xlsx"/><Relationship Id="rId5" Type="http://schemas.openxmlformats.org/officeDocument/2006/relationships/image" Target="../media/image35.emf"/><Relationship Id="rId4" Type="http://schemas.openxmlformats.org/officeDocument/2006/relationships/oleObject" Target="../embeddings/oleObject4.bin"/><Relationship Id="rId9"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C6FB02-6437-EF79-1359-81E14779A73C}"/>
              </a:ext>
            </a:extLst>
          </p:cNvPr>
          <p:cNvSpPr>
            <a:spLocks noGrp="1"/>
          </p:cNvSpPr>
          <p:nvPr>
            <p:ph type="ctrTitle"/>
          </p:nvPr>
        </p:nvSpPr>
        <p:spPr>
          <a:xfrm>
            <a:off x="6380988" y="2125906"/>
            <a:ext cx="4805996" cy="1297115"/>
          </a:xfrm>
        </p:spPr>
        <p:txBody>
          <a:bodyPr anchor="t">
            <a:normAutofit/>
          </a:bodyPr>
          <a:lstStyle/>
          <a:p>
            <a:pPr algn="l"/>
            <a:r>
              <a:rPr lang="en-GB" sz="4000" dirty="0">
                <a:solidFill>
                  <a:schemeClr val="tx2"/>
                </a:solidFill>
              </a:rPr>
              <a:t>CVD in Calderdale</a:t>
            </a:r>
          </a:p>
        </p:txBody>
      </p:sp>
      <p:sp>
        <p:nvSpPr>
          <p:cNvPr id="3" name="Subtitle 2">
            <a:extLst>
              <a:ext uri="{FF2B5EF4-FFF2-40B4-BE49-F238E27FC236}">
                <a16:creationId xmlns:a16="http://schemas.microsoft.com/office/drawing/2014/main" id="{FBBAEC53-1BA7-5E3E-DB4E-62494FD91F00}"/>
              </a:ext>
            </a:extLst>
          </p:cNvPr>
          <p:cNvSpPr>
            <a:spLocks noGrp="1"/>
          </p:cNvSpPr>
          <p:nvPr>
            <p:ph type="subTitle" idx="1"/>
          </p:nvPr>
        </p:nvSpPr>
        <p:spPr>
          <a:xfrm>
            <a:off x="6527859" y="3191850"/>
            <a:ext cx="4805691" cy="1297115"/>
          </a:xfrm>
        </p:spPr>
        <p:txBody>
          <a:bodyPr anchor="b">
            <a:noAutofit/>
          </a:bodyPr>
          <a:lstStyle/>
          <a:p>
            <a:pPr algn="l"/>
            <a:r>
              <a:rPr lang="en-GB" sz="2000" dirty="0">
                <a:solidFill>
                  <a:schemeClr val="tx2"/>
                </a:solidFill>
              </a:rPr>
              <a:t>Emily Turner</a:t>
            </a:r>
          </a:p>
          <a:p>
            <a:pPr algn="l"/>
            <a:r>
              <a:rPr lang="en-GB" sz="2000" dirty="0">
                <a:solidFill>
                  <a:schemeClr val="tx2"/>
                </a:solidFill>
              </a:rPr>
              <a:t>West Yorkshire Clinical Lead for CVD Prevention</a:t>
            </a:r>
          </a:p>
          <a:p>
            <a:pPr algn="l"/>
            <a:r>
              <a:rPr lang="en-GB" sz="1600" dirty="0">
                <a:solidFill>
                  <a:schemeClr val="tx2"/>
                </a:solidFill>
              </a:rPr>
              <a:t>Emily.turner1@nhs.net</a:t>
            </a:r>
          </a:p>
        </p:txBody>
      </p:sp>
      <p:pic>
        <p:nvPicPr>
          <p:cNvPr id="7" name="Graphic 6" descr="Stethoscope">
            <a:extLst>
              <a:ext uri="{FF2B5EF4-FFF2-40B4-BE49-F238E27FC236}">
                <a16:creationId xmlns:a16="http://schemas.microsoft.com/office/drawing/2014/main" id="{CE3362EB-B970-45DF-A521-CC35C89D6C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398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7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500"/>
                                  </p:stCondLst>
                                  <p:iterate>
                                    <p:tmPct val="10000"/>
                                  </p:iterate>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933BBC1-E1BC-FAC0-004C-DDCC411499BA}"/>
              </a:ext>
            </a:extLst>
          </p:cNvPr>
          <p:cNvGrpSpPr/>
          <p:nvPr/>
        </p:nvGrpSpPr>
        <p:grpSpPr>
          <a:xfrm>
            <a:off x="310243" y="375556"/>
            <a:ext cx="11234057" cy="6302829"/>
            <a:chOff x="310243" y="375556"/>
            <a:chExt cx="11234057" cy="6302829"/>
          </a:xfrm>
        </p:grpSpPr>
        <p:graphicFrame>
          <p:nvGraphicFramePr>
            <p:cNvPr id="4" name="Chart 3">
              <a:extLst>
                <a:ext uri="{FF2B5EF4-FFF2-40B4-BE49-F238E27FC236}">
                  <a16:creationId xmlns:a16="http://schemas.microsoft.com/office/drawing/2014/main" id="{FFFC5BBD-953C-801E-5BB7-692D9FD16240}"/>
                </a:ext>
              </a:extLst>
            </p:cNvPr>
            <p:cNvGraphicFramePr>
              <a:graphicFrameLocks/>
            </p:cNvGraphicFramePr>
            <p:nvPr>
              <p:extLst>
                <p:ext uri="{D42A27DB-BD31-4B8C-83A1-F6EECF244321}">
                  <p14:modId xmlns:p14="http://schemas.microsoft.com/office/powerpoint/2010/main" val="3609538529"/>
                </p:ext>
              </p:extLst>
            </p:nvPr>
          </p:nvGraphicFramePr>
          <p:xfrm>
            <a:off x="310243" y="375556"/>
            <a:ext cx="11234057" cy="6302829"/>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4F7389CA-B577-2DC1-8816-D2ABD195BA88}"/>
                </a:ext>
              </a:extLst>
            </p:cNvPr>
            <p:cNvCxnSpPr>
              <a:cxnSpLocks/>
            </p:cNvCxnSpPr>
            <p:nvPr/>
          </p:nvCxnSpPr>
          <p:spPr>
            <a:xfrm>
              <a:off x="968829" y="2179864"/>
              <a:ext cx="1044484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9827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6E28-8D1E-EBA6-9A9F-539E0E1A7956}"/>
              </a:ext>
            </a:extLst>
          </p:cNvPr>
          <p:cNvSpPr>
            <a:spLocks noGrp="1"/>
          </p:cNvSpPr>
          <p:nvPr>
            <p:ph type="title"/>
          </p:nvPr>
        </p:nvSpPr>
        <p:spPr/>
        <p:txBody>
          <a:bodyPr>
            <a:normAutofit/>
          </a:bodyPr>
          <a:lstStyle/>
          <a:p>
            <a:r>
              <a:rPr lang="en-GB" sz="3600" dirty="0"/>
              <a:t>Performance to estimated hypertension prevalence</a:t>
            </a:r>
          </a:p>
        </p:txBody>
      </p:sp>
      <p:pic>
        <p:nvPicPr>
          <p:cNvPr id="5" name="Picture 4">
            <a:extLst>
              <a:ext uri="{FF2B5EF4-FFF2-40B4-BE49-F238E27FC236}">
                <a16:creationId xmlns:a16="http://schemas.microsoft.com/office/drawing/2014/main" id="{6BF476EA-5CA1-7DF2-5D3E-ABF9833D83BC}"/>
              </a:ext>
            </a:extLst>
          </p:cNvPr>
          <p:cNvPicPr>
            <a:picLocks noChangeAspect="1"/>
          </p:cNvPicPr>
          <p:nvPr/>
        </p:nvPicPr>
        <p:blipFill>
          <a:blip r:embed="rId3"/>
          <a:stretch>
            <a:fillRect/>
          </a:stretch>
        </p:blipFill>
        <p:spPr>
          <a:xfrm>
            <a:off x="838200" y="1539127"/>
            <a:ext cx="10565207" cy="4391025"/>
          </a:xfrm>
          <a:prstGeom prst="rect">
            <a:avLst/>
          </a:prstGeom>
        </p:spPr>
      </p:pic>
      <p:cxnSp>
        <p:nvCxnSpPr>
          <p:cNvPr id="7" name="Straight Arrow Connector 6">
            <a:extLst>
              <a:ext uri="{FF2B5EF4-FFF2-40B4-BE49-F238E27FC236}">
                <a16:creationId xmlns:a16="http://schemas.microsoft.com/office/drawing/2014/main" id="{C088CD0F-8246-D0ED-34FC-80596DFA4FD4}"/>
              </a:ext>
            </a:extLst>
          </p:cNvPr>
          <p:cNvCxnSpPr/>
          <p:nvPr/>
        </p:nvCxnSpPr>
        <p:spPr>
          <a:xfrm>
            <a:off x="9466729" y="2003612"/>
            <a:ext cx="0" cy="3227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5F3D1BC-898E-11AD-7FD6-C69099E760E2}"/>
              </a:ext>
            </a:extLst>
          </p:cNvPr>
          <p:cNvSpPr txBox="1"/>
          <p:nvPr/>
        </p:nvSpPr>
        <p:spPr>
          <a:xfrm>
            <a:off x="1346051" y="5931067"/>
            <a:ext cx="9549504" cy="646331"/>
          </a:xfrm>
          <a:prstGeom prst="rect">
            <a:avLst/>
          </a:prstGeom>
          <a:noFill/>
        </p:spPr>
        <p:txBody>
          <a:bodyPr wrap="square" rtlCol="0">
            <a:spAutoFit/>
          </a:bodyPr>
          <a:lstStyle/>
          <a:p>
            <a:pPr algn="ctr"/>
            <a:r>
              <a:rPr lang="en-GB" dirty="0"/>
              <a:t>2</a:t>
            </a:r>
            <a:r>
              <a:rPr lang="en-GB" baseline="30000" dirty="0"/>
              <a:t>nd</a:t>
            </a:r>
            <a:r>
              <a:rPr lang="en-GB" dirty="0"/>
              <a:t> worst performing CCG in North East and Yorkshire (higher prevalence is better)</a:t>
            </a:r>
          </a:p>
          <a:p>
            <a:pPr algn="ctr"/>
            <a:r>
              <a:rPr lang="en-GB" dirty="0"/>
              <a:t>Central Halifax and Upper Calder Valley both in lowest 10% for prevalence in West Yorkshire</a:t>
            </a:r>
          </a:p>
        </p:txBody>
      </p:sp>
    </p:spTree>
    <p:extLst>
      <p:ext uri="{BB962C8B-B14F-4D97-AF65-F5344CB8AC3E}">
        <p14:creationId xmlns:p14="http://schemas.microsoft.com/office/powerpoint/2010/main" val="3311451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486FD-6BC3-F46A-9E59-ED1A0F974FC3}"/>
              </a:ext>
            </a:extLst>
          </p:cNvPr>
          <p:cNvSpPr>
            <a:spLocks noGrp="1"/>
          </p:cNvSpPr>
          <p:nvPr>
            <p:ph type="title"/>
          </p:nvPr>
        </p:nvSpPr>
        <p:spPr>
          <a:xfrm>
            <a:off x="1006929" y="0"/>
            <a:ext cx="10515600" cy="1325563"/>
          </a:xfrm>
        </p:spPr>
        <p:txBody>
          <a:bodyPr/>
          <a:lstStyle/>
          <a:p>
            <a:r>
              <a:rPr lang="en-GB" dirty="0"/>
              <a:t>Community pharmacy BP checks</a:t>
            </a:r>
          </a:p>
        </p:txBody>
      </p:sp>
      <p:graphicFrame>
        <p:nvGraphicFramePr>
          <p:cNvPr id="7" name="Content Placeholder 3">
            <a:extLst>
              <a:ext uri="{FF2B5EF4-FFF2-40B4-BE49-F238E27FC236}">
                <a16:creationId xmlns:a16="http://schemas.microsoft.com/office/drawing/2014/main" id="{D6F2875B-A30D-9CFD-A92F-16360B31DAFB}"/>
              </a:ext>
            </a:extLst>
          </p:cNvPr>
          <p:cNvGraphicFramePr>
            <a:graphicFrameLocks noGrp="1"/>
          </p:cNvGraphicFramePr>
          <p:nvPr>
            <p:ph sz="half" idx="1"/>
            <p:extLst>
              <p:ext uri="{D42A27DB-BD31-4B8C-83A1-F6EECF244321}">
                <p14:modId xmlns:p14="http://schemas.microsoft.com/office/powerpoint/2010/main" val="2678696857"/>
              </p:ext>
            </p:extLst>
          </p:nvPr>
        </p:nvGraphicFramePr>
        <p:xfrm>
          <a:off x="849086" y="1002082"/>
          <a:ext cx="10335985" cy="56273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853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971B485-A9BB-45B3-4C18-FE9244080D63}"/>
              </a:ext>
            </a:extLst>
          </p:cNvPr>
          <p:cNvGraphicFramePr>
            <a:graphicFrameLocks noGrp="1"/>
          </p:cNvGraphicFramePr>
          <p:nvPr>
            <p:ph idx="1"/>
            <p:extLst>
              <p:ext uri="{D42A27DB-BD31-4B8C-83A1-F6EECF244321}">
                <p14:modId xmlns:p14="http://schemas.microsoft.com/office/powerpoint/2010/main" val="206626686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FCCC081-057C-BB4F-3357-00615C72FD46}"/>
              </a:ext>
            </a:extLst>
          </p:cNvPr>
          <p:cNvSpPr>
            <a:spLocks noGrp="1"/>
          </p:cNvSpPr>
          <p:nvPr>
            <p:ph type="title"/>
          </p:nvPr>
        </p:nvSpPr>
        <p:spPr>
          <a:xfrm>
            <a:off x="635000" y="640823"/>
            <a:ext cx="3418659" cy="5583148"/>
          </a:xfrm>
        </p:spPr>
        <p:txBody>
          <a:bodyPr anchor="ctr">
            <a:normAutofit/>
          </a:bodyPr>
          <a:lstStyle/>
          <a:p>
            <a:r>
              <a:rPr lang="en-GB" sz="4600" b="1" dirty="0">
                <a:solidFill>
                  <a:srgbClr val="0070C0"/>
                </a:solidFill>
              </a:rPr>
              <a:t>Why is hypertension THE priority?</a:t>
            </a:r>
          </a:p>
        </p:txBody>
      </p:sp>
    </p:spTree>
    <p:extLst>
      <p:ext uri="{BB962C8B-B14F-4D97-AF65-F5344CB8AC3E}">
        <p14:creationId xmlns:p14="http://schemas.microsoft.com/office/powerpoint/2010/main" val="3850505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BA7B-0DC8-CFF2-DDC8-00BE9BF7FD6E}"/>
              </a:ext>
            </a:extLst>
          </p:cNvPr>
          <p:cNvSpPr>
            <a:spLocks noGrp="1"/>
          </p:cNvSpPr>
          <p:nvPr>
            <p:ph type="title"/>
          </p:nvPr>
        </p:nvSpPr>
        <p:spPr/>
        <p:txBody>
          <a:bodyPr/>
          <a:lstStyle/>
          <a:p>
            <a:pPr algn="ctr"/>
            <a:r>
              <a:rPr lang="en-GB" dirty="0"/>
              <a:t>The impact of hypertension on patients</a:t>
            </a:r>
          </a:p>
        </p:txBody>
      </p:sp>
      <p:graphicFrame>
        <p:nvGraphicFramePr>
          <p:cNvPr id="4" name="Content Placeholder 3">
            <a:extLst>
              <a:ext uri="{FF2B5EF4-FFF2-40B4-BE49-F238E27FC236}">
                <a16:creationId xmlns:a16="http://schemas.microsoft.com/office/drawing/2014/main" id="{58B217AF-18D1-B1C3-29BA-6168BDF39F5F}"/>
              </a:ext>
            </a:extLst>
          </p:cNvPr>
          <p:cNvGraphicFramePr>
            <a:graphicFrameLocks noGrp="1"/>
          </p:cNvGraphicFramePr>
          <p:nvPr>
            <p:ph idx="1"/>
            <p:extLst>
              <p:ext uri="{D42A27DB-BD31-4B8C-83A1-F6EECF244321}">
                <p14:modId xmlns:p14="http://schemas.microsoft.com/office/powerpoint/2010/main" val="96182426"/>
              </p:ext>
            </p:extLst>
          </p:nvPr>
        </p:nvGraphicFramePr>
        <p:xfrm>
          <a:off x="838200" y="1825625"/>
          <a:ext cx="10515600" cy="4787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5A2225A0-190A-D7D4-351E-58E229846A70}"/>
              </a:ext>
            </a:extLst>
          </p:cNvPr>
          <p:cNvGrpSpPr/>
          <p:nvPr/>
        </p:nvGrpSpPr>
        <p:grpSpPr>
          <a:xfrm>
            <a:off x="2193207" y="2434596"/>
            <a:ext cx="3111839" cy="425446"/>
            <a:chOff x="4898741" y="479212"/>
            <a:chExt cx="3111839" cy="425446"/>
          </a:xfrm>
        </p:grpSpPr>
        <p:sp>
          <p:nvSpPr>
            <p:cNvPr id="6" name="Rectangle: Rounded Corners 5">
              <a:extLst>
                <a:ext uri="{FF2B5EF4-FFF2-40B4-BE49-F238E27FC236}">
                  <a16:creationId xmlns:a16="http://schemas.microsoft.com/office/drawing/2014/main" id="{2C6264D2-8A67-86D3-730E-4407B64B9227}"/>
                </a:ext>
              </a:extLst>
            </p:cNvPr>
            <p:cNvSpPr/>
            <p:nvPr/>
          </p:nvSpPr>
          <p:spPr>
            <a:xfrm>
              <a:off x="4898741" y="479212"/>
              <a:ext cx="3111839" cy="42544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ectangle: Rounded Corners 4">
              <a:extLst>
                <a:ext uri="{FF2B5EF4-FFF2-40B4-BE49-F238E27FC236}">
                  <a16:creationId xmlns:a16="http://schemas.microsoft.com/office/drawing/2014/main" id="{D4CB2A30-D10D-2EE5-7455-34105F848113}"/>
                </a:ext>
              </a:extLst>
            </p:cNvPr>
            <p:cNvSpPr txBox="1"/>
            <p:nvPr/>
          </p:nvSpPr>
          <p:spPr>
            <a:xfrm>
              <a:off x="4919510" y="499981"/>
              <a:ext cx="3070301" cy="3839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Premature death </a:t>
              </a:r>
            </a:p>
          </p:txBody>
        </p:sp>
      </p:grpSp>
      <p:grpSp>
        <p:nvGrpSpPr>
          <p:cNvPr id="8" name="Group 7">
            <a:extLst>
              <a:ext uri="{FF2B5EF4-FFF2-40B4-BE49-F238E27FC236}">
                <a16:creationId xmlns:a16="http://schemas.microsoft.com/office/drawing/2014/main" id="{29DF36B5-097A-8DE6-BB17-D2C62A38F117}"/>
              </a:ext>
            </a:extLst>
          </p:cNvPr>
          <p:cNvGrpSpPr/>
          <p:nvPr/>
        </p:nvGrpSpPr>
        <p:grpSpPr>
          <a:xfrm>
            <a:off x="2172438" y="3513686"/>
            <a:ext cx="3111839" cy="425446"/>
            <a:chOff x="4898741" y="479212"/>
            <a:chExt cx="3111839" cy="425446"/>
          </a:xfrm>
        </p:grpSpPr>
        <p:sp>
          <p:nvSpPr>
            <p:cNvPr id="9" name="Rectangle: Rounded Corners 8">
              <a:extLst>
                <a:ext uri="{FF2B5EF4-FFF2-40B4-BE49-F238E27FC236}">
                  <a16:creationId xmlns:a16="http://schemas.microsoft.com/office/drawing/2014/main" id="{D28B4DBE-D328-B6AB-11C6-77F6D2E2C01C}"/>
                </a:ext>
              </a:extLst>
            </p:cNvPr>
            <p:cNvSpPr/>
            <p:nvPr/>
          </p:nvSpPr>
          <p:spPr>
            <a:xfrm>
              <a:off x="4898741" y="479212"/>
              <a:ext cx="3111839" cy="42544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Rounded Corners 4">
              <a:extLst>
                <a:ext uri="{FF2B5EF4-FFF2-40B4-BE49-F238E27FC236}">
                  <a16:creationId xmlns:a16="http://schemas.microsoft.com/office/drawing/2014/main" id="{1C64108A-FA32-CCB6-1440-6BB0E4BC3373}"/>
                </a:ext>
              </a:extLst>
            </p:cNvPr>
            <p:cNvSpPr txBox="1"/>
            <p:nvPr/>
          </p:nvSpPr>
          <p:spPr>
            <a:xfrm>
              <a:off x="4919510" y="499981"/>
              <a:ext cx="3070301" cy="3839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Poor quality of life </a:t>
              </a:r>
            </a:p>
          </p:txBody>
        </p:sp>
      </p:grpSp>
      <p:grpSp>
        <p:nvGrpSpPr>
          <p:cNvPr id="11" name="Group 10">
            <a:extLst>
              <a:ext uri="{FF2B5EF4-FFF2-40B4-BE49-F238E27FC236}">
                <a16:creationId xmlns:a16="http://schemas.microsoft.com/office/drawing/2014/main" id="{2BCFE5B5-0993-BCE3-512E-E3E9FF5F48F5}"/>
              </a:ext>
            </a:extLst>
          </p:cNvPr>
          <p:cNvGrpSpPr/>
          <p:nvPr/>
        </p:nvGrpSpPr>
        <p:grpSpPr>
          <a:xfrm>
            <a:off x="2172438" y="4046546"/>
            <a:ext cx="3111839" cy="705068"/>
            <a:chOff x="4898741" y="479212"/>
            <a:chExt cx="3111839" cy="425446"/>
          </a:xfrm>
        </p:grpSpPr>
        <p:sp>
          <p:nvSpPr>
            <p:cNvPr id="12" name="Rectangle: Rounded Corners 11">
              <a:extLst>
                <a:ext uri="{FF2B5EF4-FFF2-40B4-BE49-F238E27FC236}">
                  <a16:creationId xmlns:a16="http://schemas.microsoft.com/office/drawing/2014/main" id="{32766420-A4BE-D96B-A9CE-39C63CD621C4}"/>
                </a:ext>
              </a:extLst>
            </p:cNvPr>
            <p:cNvSpPr/>
            <p:nvPr/>
          </p:nvSpPr>
          <p:spPr>
            <a:xfrm>
              <a:off x="4898741" y="479212"/>
              <a:ext cx="3111839" cy="42544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ectangle: Rounded Corners 4">
              <a:extLst>
                <a:ext uri="{FF2B5EF4-FFF2-40B4-BE49-F238E27FC236}">
                  <a16:creationId xmlns:a16="http://schemas.microsoft.com/office/drawing/2014/main" id="{0E94450E-1433-B452-51E7-9D66A94498AB}"/>
                </a:ext>
              </a:extLst>
            </p:cNvPr>
            <p:cNvSpPr txBox="1"/>
            <p:nvPr/>
          </p:nvSpPr>
          <p:spPr>
            <a:xfrm>
              <a:off x="4919510" y="499981"/>
              <a:ext cx="3070301" cy="3839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Impact on family from care needs </a:t>
              </a:r>
            </a:p>
          </p:txBody>
        </p:sp>
      </p:grpSp>
      <p:grpSp>
        <p:nvGrpSpPr>
          <p:cNvPr id="14" name="Group 13">
            <a:extLst>
              <a:ext uri="{FF2B5EF4-FFF2-40B4-BE49-F238E27FC236}">
                <a16:creationId xmlns:a16="http://schemas.microsoft.com/office/drawing/2014/main" id="{FDD7CDE9-4C0D-3C98-2192-6138BDB80921}"/>
              </a:ext>
            </a:extLst>
          </p:cNvPr>
          <p:cNvGrpSpPr/>
          <p:nvPr/>
        </p:nvGrpSpPr>
        <p:grpSpPr>
          <a:xfrm>
            <a:off x="2151669" y="4886551"/>
            <a:ext cx="3111839" cy="705068"/>
            <a:chOff x="4898741" y="479212"/>
            <a:chExt cx="3111839" cy="425446"/>
          </a:xfrm>
        </p:grpSpPr>
        <p:sp>
          <p:nvSpPr>
            <p:cNvPr id="15" name="Rectangle: Rounded Corners 14">
              <a:extLst>
                <a:ext uri="{FF2B5EF4-FFF2-40B4-BE49-F238E27FC236}">
                  <a16:creationId xmlns:a16="http://schemas.microsoft.com/office/drawing/2014/main" id="{E26E42E6-2F19-1C4A-151E-6DBEA8E8650D}"/>
                </a:ext>
              </a:extLst>
            </p:cNvPr>
            <p:cNvSpPr/>
            <p:nvPr/>
          </p:nvSpPr>
          <p:spPr>
            <a:xfrm>
              <a:off x="4898741" y="479212"/>
              <a:ext cx="3111839" cy="42544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ectangle: Rounded Corners 4">
              <a:extLst>
                <a:ext uri="{FF2B5EF4-FFF2-40B4-BE49-F238E27FC236}">
                  <a16:creationId xmlns:a16="http://schemas.microsoft.com/office/drawing/2014/main" id="{F35966D8-E910-56DB-CC85-D8A548980FEC}"/>
                </a:ext>
              </a:extLst>
            </p:cNvPr>
            <p:cNvSpPr txBox="1"/>
            <p:nvPr/>
          </p:nvSpPr>
          <p:spPr>
            <a:xfrm>
              <a:off x="4919510" y="499981"/>
              <a:ext cx="3070301" cy="3839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Financial impact through inability to work </a:t>
              </a:r>
            </a:p>
          </p:txBody>
        </p:sp>
      </p:grpSp>
      <p:grpSp>
        <p:nvGrpSpPr>
          <p:cNvPr id="17" name="Group 16">
            <a:extLst>
              <a:ext uri="{FF2B5EF4-FFF2-40B4-BE49-F238E27FC236}">
                <a16:creationId xmlns:a16="http://schemas.microsoft.com/office/drawing/2014/main" id="{53D5A735-4DBE-82AD-E942-DC5C8C03FA1A}"/>
              </a:ext>
            </a:extLst>
          </p:cNvPr>
          <p:cNvGrpSpPr/>
          <p:nvPr/>
        </p:nvGrpSpPr>
        <p:grpSpPr>
          <a:xfrm>
            <a:off x="2172437" y="2974141"/>
            <a:ext cx="3111839" cy="425446"/>
            <a:chOff x="4898741" y="479212"/>
            <a:chExt cx="3111839" cy="425446"/>
          </a:xfrm>
        </p:grpSpPr>
        <p:sp>
          <p:nvSpPr>
            <p:cNvPr id="18" name="Rectangle: Rounded Corners 17">
              <a:extLst>
                <a:ext uri="{FF2B5EF4-FFF2-40B4-BE49-F238E27FC236}">
                  <a16:creationId xmlns:a16="http://schemas.microsoft.com/office/drawing/2014/main" id="{1CF87F53-96EF-5808-2974-239F5C02E8A4}"/>
                </a:ext>
              </a:extLst>
            </p:cNvPr>
            <p:cNvSpPr/>
            <p:nvPr/>
          </p:nvSpPr>
          <p:spPr>
            <a:xfrm>
              <a:off x="4898741" y="479212"/>
              <a:ext cx="3111839" cy="42544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Rounded Corners 4">
              <a:extLst>
                <a:ext uri="{FF2B5EF4-FFF2-40B4-BE49-F238E27FC236}">
                  <a16:creationId xmlns:a16="http://schemas.microsoft.com/office/drawing/2014/main" id="{3C116339-3A58-8B74-DE51-7F46B4E4F5B8}"/>
                </a:ext>
              </a:extLst>
            </p:cNvPr>
            <p:cNvSpPr txBox="1"/>
            <p:nvPr/>
          </p:nvSpPr>
          <p:spPr>
            <a:xfrm>
              <a:off x="4919510" y="499981"/>
              <a:ext cx="3070301" cy="3839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Disability</a:t>
              </a:r>
            </a:p>
          </p:txBody>
        </p:sp>
      </p:grpSp>
    </p:spTree>
    <p:extLst>
      <p:ext uri="{BB962C8B-B14F-4D97-AF65-F5344CB8AC3E}">
        <p14:creationId xmlns:p14="http://schemas.microsoft.com/office/powerpoint/2010/main" val="3173584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D3325E-8511-9634-8485-265ED2F7A2A0}"/>
              </a:ext>
            </a:extLst>
          </p:cNvPr>
          <p:cNvSpPr/>
          <p:nvPr/>
        </p:nvSpPr>
        <p:spPr>
          <a:xfrm>
            <a:off x="1316529" y="1859339"/>
            <a:ext cx="9945637" cy="3139321"/>
          </a:xfrm>
          <a:prstGeom prst="rect">
            <a:avLst/>
          </a:prstGeom>
          <a:noFill/>
        </p:spPr>
        <p:txBody>
          <a:bodyPr wrap="square" lIns="91440" tIns="45720" rIns="91440" bIns="45720">
            <a:spAutoFit/>
          </a:bodyPr>
          <a:lstStyle/>
          <a:p>
            <a:pPr algn="ctr"/>
            <a:r>
              <a:rPr lang="en-GB" sz="6600" b="0" cap="none" spc="0" dirty="0">
                <a:ln w="0"/>
                <a:solidFill>
                  <a:schemeClr val="accent1"/>
                </a:solidFill>
                <a:effectLst>
                  <a:outerShdw blurRad="38100" dist="25400" dir="5400000" algn="ctr" rotWithShape="0">
                    <a:srgbClr val="6E747A">
                      <a:alpha val="43000"/>
                    </a:srgbClr>
                  </a:outerShdw>
                </a:effectLst>
              </a:rPr>
              <a:t>69 QOF points available for BP management (11% of QOF)!</a:t>
            </a:r>
          </a:p>
        </p:txBody>
      </p:sp>
    </p:spTree>
    <p:extLst>
      <p:ext uri="{BB962C8B-B14F-4D97-AF65-F5344CB8AC3E}">
        <p14:creationId xmlns:p14="http://schemas.microsoft.com/office/powerpoint/2010/main" val="414387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octor check on an elderly woman">
            <a:extLst>
              <a:ext uri="{FF2B5EF4-FFF2-40B4-BE49-F238E27FC236}">
                <a16:creationId xmlns:a16="http://schemas.microsoft.com/office/drawing/2014/main" id="{90AF3FF0-E8B1-4F80-2F2F-ED81252621A5}"/>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D25CA9-FFE3-0D8C-BD5E-7324AE399202}"/>
              </a:ext>
            </a:extLst>
          </p:cNvPr>
          <p:cNvSpPr>
            <a:spLocks noGrp="1"/>
          </p:cNvSpPr>
          <p:nvPr>
            <p:ph type="title"/>
          </p:nvPr>
        </p:nvSpPr>
        <p:spPr>
          <a:xfrm>
            <a:off x="838200" y="365125"/>
            <a:ext cx="3822189" cy="1899912"/>
          </a:xfrm>
        </p:spPr>
        <p:txBody>
          <a:bodyPr>
            <a:normAutofit/>
          </a:bodyPr>
          <a:lstStyle/>
          <a:p>
            <a:r>
              <a:rPr lang="en-GB" sz="4000"/>
              <a:t>Blood Pressure and Risk</a:t>
            </a:r>
          </a:p>
        </p:txBody>
      </p:sp>
      <p:sp>
        <p:nvSpPr>
          <p:cNvPr id="3" name="Content Placeholder 2">
            <a:extLst>
              <a:ext uri="{FF2B5EF4-FFF2-40B4-BE49-F238E27FC236}">
                <a16:creationId xmlns:a16="http://schemas.microsoft.com/office/drawing/2014/main" id="{69968BAF-1493-20DA-9BE5-A3D3A32E53ED}"/>
              </a:ext>
            </a:extLst>
          </p:cNvPr>
          <p:cNvSpPr>
            <a:spLocks noGrp="1"/>
          </p:cNvSpPr>
          <p:nvPr>
            <p:ph idx="1"/>
          </p:nvPr>
        </p:nvSpPr>
        <p:spPr>
          <a:xfrm>
            <a:off x="838200" y="2434201"/>
            <a:ext cx="3822189" cy="3742762"/>
          </a:xfrm>
        </p:spPr>
        <p:txBody>
          <a:bodyPr>
            <a:normAutofit/>
          </a:bodyPr>
          <a:lstStyle/>
          <a:p>
            <a:r>
              <a:rPr lang="en-GB" sz="2000" dirty="0"/>
              <a:t>For every increase of 20/10mmHg over 120/80mmHg there is a doubling of mortality from stroke and IHD (relative risk)</a:t>
            </a:r>
          </a:p>
          <a:p>
            <a:r>
              <a:rPr lang="en-GB" sz="2000" dirty="0"/>
              <a:t>10mmHg systolic BP increase</a:t>
            </a:r>
          </a:p>
          <a:p>
            <a:pPr lvl="1"/>
            <a:r>
              <a:rPr lang="en-GB" sz="1600" dirty="0"/>
              <a:t>17-24% increase risk CHD</a:t>
            </a:r>
          </a:p>
          <a:p>
            <a:pPr lvl="1"/>
            <a:r>
              <a:rPr lang="en-GB" sz="1600" dirty="0"/>
              <a:t>30-62% increase risk stroke</a:t>
            </a:r>
          </a:p>
          <a:p>
            <a:r>
              <a:rPr lang="en-GB" sz="2000" dirty="0"/>
              <a:t>The baseline is individual </a:t>
            </a:r>
          </a:p>
        </p:txBody>
      </p:sp>
      <p:sp>
        <p:nvSpPr>
          <p:cNvPr id="7" name="TextBox 6">
            <a:extLst>
              <a:ext uri="{FF2B5EF4-FFF2-40B4-BE49-F238E27FC236}">
                <a16:creationId xmlns:a16="http://schemas.microsoft.com/office/drawing/2014/main" id="{6C06D8FC-0CAE-8BD0-EBCB-14D548D07EA7}"/>
              </a:ext>
            </a:extLst>
          </p:cNvPr>
          <p:cNvSpPr txBox="1"/>
          <p:nvPr/>
        </p:nvSpPr>
        <p:spPr>
          <a:xfrm>
            <a:off x="237227" y="6346127"/>
            <a:ext cx="60988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212121"/>
                </a:solidFill>
                <a:effectLst/>
                <a:uLnTx/>
                <a:uFillTx/>
                <a:latin typeface="BlinkMacSystemFont"/>
                <a:ea typeface="+mn-ea"/>
                <a:cs typeface="+mn-cs"/>
              </a:rPr>
              <a:t>Chobanian</a:t>
            </a:r>
            <a:r>
              <a:rPr kumimoji="0" lang="en-GB" sz="1400" b="0" i="0" u="none" strike="noStrike" kern="1200" cap="none" spc="0" normalizeH="0" baseline="0" noProof="0" dirty="0">
                <a:ln>
                  <a:noFill/>
                </a:ln>
                <a:solidFill>
                  <a:srgbClr val="212121"/>
                </a:solidFill>
                <a:effectLst/>
                <a:uLnTx/>
                <a:uFillTx/>
                <a:latin typeface="BlinkMacSystemFont"/>
                <a:ea typeface="+mn-ea"/>
                <a:cs typeface="+mn-cs"/>
              </a:rPr>
              <a:t> et al. 2003 </a:t>
            </a:r>
            <a:r>
              <a:rPr kumimoji="0" lang="en-GB" sz="1400" b="0" i="0" u="none" strike="noStrike" kern="1200" cap="none" spc="0" normalizeH="0" baseline="0" noProof="0" dirty="0" err="1">
                <a:ln>
                  <a:noFill/>
                </a:ln>
                <a:solidFill>
                  <a:srgbClr val="212121"/>
                </a:solidFill>
                <a:effectLst/>
                <a:uLnTx/>
                <a:uFillTx/>
                <a:latin typeface="BlinkMacSystemFont"/>
                <a:ea typeface="+mn-ea"/>
                <a:cs typeface="+mn-cs"/>
              </a:rPr>
              <a:t>doi</a:t>
            </a:r>
            <a:r>
              <a:rPr kumimoji="0" lang="en-GB" sz="1400" b="0" i="0" u="none" strike="noStrike" kern="1200" cap="none" spc="0" normalizeH="0" baseline="0" noProof="0" dirty="0">
                <a:ln>
                  <a:noFill/>
                </a:ln>
                <a:solidFill>
                  <a:srgbClr val="212121"/>
                </a:solidFill>
                <a:effectLst/>
                <a:uLnTx/>
                <a:uFillTx/>
                <a:latin typeface="BlinkMacSystemFont"/>
                <a:ea typeface="+mn-ea"/>
                <a:cs typeface="+mn-cs"/>
              </a:rPr>
              <a:t>: 10.1161/01.HYP.0000107251.49515.c2.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317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64B7-FECF-0D8F-9F74-89CD10CB0389}"/>
              </a:ext>
            </a:extLst>
          </p:cNvPr>
          <p:cNvSpPr>
            <a:spLocks noGrp="1"/>
          </p:cNvSpPr>
          <p:nvPr>
            <p:ph type="title"/>
          </p:nvPr>
        </p:nvSpPr>
        <p:spPr/>
        <p:txBody>
          <a:bodyPr/>
          <a:lstStyle/>
          <a:p>
            <a:r>
              <a:rPr lang="en-GB" dirty="0"/>
              <a:t>Who is most at risk?</a:t>
            </a:r>
          </a:p>
        </p:txBody>
      </p:sp>
      <p:pic>
        <p:nvPicPr>
          <p:cNvPr id="5" name="Picture 4">
            <a:extLst>
              <a:ext uri="{FF2B5EF4-FFF2-40B4-BE49-F238E27FC236}">
                <a16:creationId xmlns:a16="http://schemas.microsoft.com/office/drawing/2014/main" id="{0ADB3BAE-DECF-87CB-E320-C2C2A04B3E5A}"/>
              </a:ext>
            </a:extLst>
          </p:cNvPr>
          <p:cNvPicPr>
            <a:picLocks noChangeAspect="1"/>
          </p:cNvPicPr>
          <p:nvPr/>
        </p:nvPicPr>
        <p:blipFill>
          <a:blip r:embed="rId3"/>
          <a:stretch>
            <a:fillRect/>
          </a:stretch>
        </p:blipFill>
        <p:spPr>
          <a:xfrm>
            <a:off x="1566862" y="1690688"/>
            <a:ext cx="9058275" cy="1952625"/>
          </a:xfrm>
          <a:prstGeom prst="rect">
            <a:avLst/>
          </a:prstGeom>
        </p:spPr>
      </p:pic>
      <p:sp>
        <p:nvSpPr>
          <p:cNvPr id="6" name="TextBox 5">
            <a:extLst>
              <a:ext uri="{FF2B5EF4-FFF2-40B4-BE49-F238E27FC236}">
                <a16:creationId xmlns:a16="http://schemas.microsoft.com/office/drawing/2014/main" id="{05596AAA-8687-AFD6-D9CD-9C512BF20DDB}"/>
              </a:ext>
            </a:extLst>
          </p:cNvPr>
          <p:cNvSpPr txBox="1"/>
          <p:nvPr/>
        </p:nvSpPr>
        <p:spPr>
          <a:xfrm>
            <a:off x="168216" y="6488668"/>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UCL Partners</a:t>
            </a:r>
          </a:p>
        </p:txBody>
      </p:sp>
    </p:spTree>
    <p:extLst>
      <p:ext uri="{BB962C8B-B14F-4D97-AF65-F5344CB8AC3E}">
        <p14:creationId xmlns:p14="http://schemas.microsoft.com/office/powerpoint/2010/main" val="258365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B2A891-EADF-ABAA-02E2-560E9CD883BF}"/>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Why is control poor?</a:t>
            </a:r>
          </a:p>
        </p:txBody>
      </p:sp>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4" name="Table 4">
            <a:extLst>
              <a:ext uri="{FF2B5EF4-FFF2-40B4-BE49-F238E27FC236}">
                <a16:creationId xmlns:a16="http://schemas.microsoft.com/office/drawing/2014/main" id="{A0C6F692-632E-4320-CA5B-AA24D06DD19B}"/>
              </a:ext>
            </a:extLst>
          </p:cNvPr>
          <p:cNvGraphicFramePr>
            <a:graphicFrameLocks noGrp="1"/>
          </p:cNvGraphicFramePr>
          <p:nvPr>
            <p:ph idx="1"/>
            <p:extLst>
              <p:ext uri="{D42A27DB-BD31-4B8C-83A1-F6EECF244321}">
                <p14:modId xmlns:p14="http://schemas.microsoft.com/office/powerpoint/2010/main" val="3096607431"/>
              </p:ext>
            </p:extLst>
          </p:nvPr>
        </p:nvGraphicFramePr>
        <p:xfrm>
          <a:off x="340470" y="1709118"/>
          <a:ext cx="4141761" cy="4354165"/>
        </p:xfrm>
        <a:graphic>
          <a:graphicData uri="http://schemas.openxmlformats.org/drawingml/2006/table">
            <a:tbl>
              <a:tblPr firstRow="1" bandRow="1">
                <a:tableStyleId>{5C22544A-7EE6-4342-B048-85BDC9FD1C3A}</a:tableStyleId>
              </a:tblPr>
              <a:tblGrid>
                <a:gridCol w="2092394">
                  <a:extLst>
                    <a:ext uri="{9D8B030D-6E8A-4147-A177-3AD203B41FA5}">
                      <a16:colId xmlns:a16="http://schemas.microsoft.com/office/drawing/2014/main" val="3291538946"/>
                    </a:ext>
                  </a:extLst>
                </a:gridCol>
                <a:gridCol w="2049367">
                  <a:extLst>
                    <a:ext uri="{9D8B030D-6E8A-4147-A177-3AD203B41FA5}">
                      <a16:colId xmlns:a16="http://schemas.microsoft.com/office/drawing/2014/main" val="2479877928"/>
                    </a:ext>
                  </a:extLst>
                </a:gridCol>
              </a:tblGrid>
              <a:tr h="442220">
                <a:tc>
                  <a:txBody>
                    <a:bodyPr/>
                    <a:lstStyle/>
                    <a:p>
                      <a:pPr algn="ctr"/>
                      <a:r>
                        <a:rPr lang="en-GB" sz="2200"/>
                        <a:t>Patient factors</a:t>
                      </a:r>
                    </a:p>
                  </a:txBody>
                  <a:tcPr marL="72893" marR="72893" marT="36447" marB="36447"/>
                </a:tc>
                <a:tc>
                  <a:txBody>
                    <a:bodyPr/>
                    <a:lstStyle/>
                    <a:p>
                      <a:pPr algn="ctr"/>
                      <a:r>
                        <a:rPr lang="en-GB" sz="2200" dirty="0"/>
                        <a:t>HCP factors</a:t>
                      </a:r>
                    </a:p>
                  </a:txBody>
                  <a:tcPr marL="72893" marR="72893" marT="36447" marB="36447"/>
                </a:tc>
                <a:extLst>
                  <a:ext uri="{0D108BD9-81ED-4DB2-BD59-A6C34878D82A}">
                    <a16:rowId xmlns:a16="http://schemas.microsoft.com/office/drawing/2014/main" val="297142883"/>
                  </a:ext>
                </a:extLst>
              </a:tr>
              <a:tr h="782389">
                <a:tc>
                  <a:txBody>
                    <a:bodyPr/>
                    <a:lstStyle/>
                    <a:p>
                      <a:pPr algn="ctr"/>
                      <a:r>
                        <a:rPr lang="en-GB" sz="2200"/>
                        <a:t>Lack of awareness</a:t>
                      </a:r>
                    </a:p>
                  </a:txBody>
                  <a:tcPr marL="72893" marR="72893" marT="36447" marB="36447"/>
                </a:tc>
                <a:tc>
                  <a:txBody>
                    <a:bodyPr/>
                    <a:lstStyle/>
                    <a:p>
                      <a:pPr algn="ctr"/>
                      <a:r>
                        <a:rPr lang="en-GB" sz="2200"/>
                        <a:t>Workloads</a:t>
                      </a:r>
                    </a:p>
                  </a:txBody>
                  <a:tcPr marL="72893" marR="72893" marT="36447" marB="36447"/>
                </a:tc>
                <a:extLst>
                  <a:ext uri="{0D108BD9-81ED-4DB2-BD59-A6C34878D82A}">
                    <a16:rowId xmlns:a16="http://schemas.microsoft.com/office/drawing/2014/main" val="553278561"/>
                  </a:ext>
                </a:extLst>
              </a:tr>
              <a:tr h="442220">
                <a:tc>
                  <a:txBody>
                    <a:bodyPr/>
                    <a:lstStyle/>
                    <a:p>
                      <a:pPr algn="ctr"/>
                      <a:r>
                        <a:rPr lang="en-GB" sz="2200"/>
                        <a:t>Adherence</a:t>
                      </a:r>
                    </a:p>
                  </a:txBody>
                  <a:tcPr marL="72893" marR="72893" marT="36447" marB="36447"/>
                </a:tc>
                <a:tc>
                  <a:txBody>
                    <a:bodyPr/>
                    <a:lstStyle/>
                    <a:p>
                      <a:pPr algn="ctr"/>
                      <a:r>
                        <a:rPr lang="en-GB" sz="2200"/>
                        <a:t>Lack of action</a:t>
                      </a:r>
                    </a:p>
                  </a:txBody>
                  <a:tcPr marL="72893" marR="72893" marT="36447" marB="36447"/>
                </a:tc>
                <a:extLst>
                  <a:ext uri="{0D108BD9-81ED-4DB2-BD59-A6C34878D82A}">
                    <a16:rowId xmlns:a16="http://schemas.microsoft.com/office/drawing/2014/main" val="2958252764"/>
                  </a:ext>
                </a:extLst>
              </a:tr>
              <a:tr h="782389">
                <a:tc>
                  <a:txBody>
                    <a:bodyPr/>
                    <a:lstStyle/>
                    <a:p>
                      <a:pPr algn="ctr"/>
                      <a:r>
                        <a:rPr lang="en-GB" sz="2200" dirty="0"/>
                        <a:t>Lifestyle</a:t>
                      </a:r>
                    </a:p>
                  </a:txBody>
                  <a:tcPr marL="72893" marR="72893" marT="36447" marB="36447"/>
                </a:tc>
                <a:tc>
                  <a:txBody>
                    <a:bodyPr/>
                    <a:lstStyle/>
                    <a:p>
                      <a:pPr algn="ctr"/>
                      <a:r>
                        <a:rPr lang="en-GB" sz="2200"/>
                        <a:t>Not following guidelines</a:t>
                      </a:r>
                    </a:p>
                  </a:txBody>
                  <a:tcPr marL="72893" marR="72893" marT="36447" marB="36447"/>
                </a:tc>
                <a:extLst>
                  <a:ext uri="{0D108BD9-81ED-4DB2-BD59-A6C34878D82A}">
                    <a16:rowId xmlns:a16="http://schemas.microsoft.com/office/drawing/2014/main" val="2296836575"/>
                  </a:ext>
                </a:extLst>
              </a:tr>
              <a:tr h="1122558">
                <a:tc>
                  <a:txBody>
                    <a:bodyPr/>
                    <a:lstStyle/>
                    <a:p>
                      <a:pPr algn="ctr"/>
                      <a:r>
                        <a:rPr lang="en-GB" sz="2200"/>
                        <a:t>Side effects</a:t>
                      </a:r>
                    </a:p>
                  </a:txBody>
                  <a:tcPr marL="72893" marR="72893" marT="36447" marB="36447"/>
                </a:tc>
                <a:tc>
                  <a:txBody>
                    <a:bodyPr/>
                    <a:lstStyle/>
                    <a:p>
                      <a:pPr algn="ctr"/>
                      <a:r>
                        <a:rPr lang="en-GB" sz="2200"/>
                        <a:t>Changing and mismatching guidelines</a:t>
                      </a:r>
                    </a:p>
                  </a:txBody>
                  <a:tcPr marL="72893" marR="72893" marT="36447" marB="36447"/>
                </a:tc>
                <a:extLst>
                  <a:ext uri="{0D108BD9-81ED-4DB2-BD59-A6C34878D82A}">
                    <a16:rowId xmlns:a16="http://schemas.microsoft.com/office/drawing/2014/main" val="1069439973"/>
                  </a:ext>
                </a:extLst>
              </a:tr>
              <a:tr h="782389">
                <a:tc>
                  <a:txBody>
                    <a:bodyPr/>
                    <a:lstStyle/>
                    <a:p>
                      <a:pPr algn="ctr"/>
                      <a:r>
                        <a:rPr lang="en-GB" sz="2200"/>
                        <a:t>Importance</a:t>
                      </a:r>
                    </a:p>
                  </a:txBody>
                  <a:tcPr marL="72893" marR="72893" marT="36447" marB="36447"/>
                </a:tc>
                <a:tc>
                  <a:txBody>
                    <a:bodyPr/>
                    <a:lstStyle/>
                    <a:p>
                      <a:pPr algn="ctr"/>
                      <a:r>
                        <a:rPr lang="en-GB" sz="2200" dirty="0"/>
                        <a:t>COVID- F2F contact</a:t>
                      </a:r>
                    </a:p>
                  </a:txBody>
                  <a:tcPr marL="72893" marR="72893" marT="36447" marB="36447"/>
                </a:tc>
                <a:extLst>
                  <a:ext uri="{0D108BD9-81ED-4DB2-BD59-A6C34878D82A}">
                    <a16:rowId xmlns:a16="http://schemas.microsoft.com/office/drawing/2014/main" val="39521293"/>
                  </a:ext>
                </a:extLst>
              </a:tr>
            </a:tbl>
          </a:graphicData>
        </a:graphic>
      </p:graphicFrame>
    </p:spTree>
    <p:extLst>
      <p:ext uri="{BB962C8B-B14F-4D97-AF65-F5344CB8AC3E}">
        <p14:creationId xmlns:p14="http://schemas.microsoft.com/office/powerpoint/2010/main" val="359845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EB92C-F1AF-073A-A208-4475D0FE2A41}"/>
              </a:ext>
            </a:extLst>
          </p:cNvPr>
          <p:cNvSpPr>
            <a:spLocks noGrp="1"/>
          </p:cNvSpPr>
          <p:nvPr>
            <p:ph type="title"/>
          </p:nvPr>
        </p:nvSpPr>
        <p:spPr>
          <a:xfrm>
            <a:off x="6094105" y="802955"/>
            <a:ext cx="4977976" cy="1454051"/>
          </a:xfrm>
        </p:spPr>
        <p:txBody>
          <a:bodyPr>
            <a:normAutofit/>
          </a:bodyPr>
          <a:lstStyle/>
          <a:p>
            <a:r>
              <a:rPr lang="en-GB" sz="3600">
                <a:solidFill>
                  <a:schemeClr val="tx2"/>
                </a:solidFill>
              </a:rPr>
              <a:t>What are we aiming for?</a:t>
            </a:r>
          </a:p>
        </p:txBody>
      </p:sp>
      <p:pic>
        <p:nvPicPr>
          <p:cNvPr id="7" name="Graphic 6" descr="Kidney">
            <a:extLst>
              <a:ext uri="{FF2B5EF4-FFF2-40B4-BE49-F238E27FC236}">
                <a16:creationId xmlns:a16="http://schemas.microsoft.com/office/drawing/2014/main" id="{3D20DF83-0CDB-172A-ED81-A3C8928B43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EA1BBFB7-708C-091E-4362-94489821A206}"/>
              </a:ext>
            </a:extLst>
          </p:cNvPr>
          <p:cNvSpPr>
            <a:spLocks noGrp="1"/>
          </p:cNvSpPr>
          <p:nvPr>
            <p:ph idx="1"/>
          </p:nvPr>
        </p:nvSpPr>
        <p:spPr>
          <a:xfrm>
            <a:off x="6094103" y="2039717"/>
            <a:ext cx="4977578" cy="3639289"/>
          </a:xfrm>
        </p:spPr>
        <p:txBody>
          <a:bodyPr anchor="ctr">
            <a:normAutofit/>
          </a:bodyPr>
          <a:lstStyle/>
          <a:p>
            <a:pPr marL="0" indent="0">
              <a:buNone/>
            </a:pPr>
            <a:r>
              <a:rPr lang="en-GB" dirty="0">
                <a:solidFill>
                  <a:schemeClr val="tx2"/>
                </a:solidFill>
              </a:rPr>
              <a:t>&lt;80y &lt;140/90mmHg</a:t>
            </a:r>
          </a:p>
          <a:p>
            <a:pPr marL="0" indent="0">
              <a:buNone/>
            </a:pPr>
            <a:endParaRPr lang="en-GB" dirty="0">
              <a:solidFill>
                <a:schemeClr val="tx2"/>
              </a:solidFill>
            </a:endParaRPr>
          </a:p>
          <a:p>
            <a:pPr marL="0" indent="0">
              <a:buNone/>
            </a:pPr>
            <a:r>
              <a:rPr lang="en-GB" dirty="0">
                <a:solidFill>
                  <a:schemeClr val="tx2"/>
                </a:solidFill>
              </a:rPr>
              <a:t>&gt;80y &lt;150/90mmHg</a:t>
            </a:r>
          </a:p>
          <a:p>
            <a:pPr marL="0" indent="0">
              <a:buNone/>
            </a:pPr>
            <a:endParaRPr lang="en-GB" dirty="0">
              <a:solidFill>
                <a:schemeClr val="tx2"/>
              </a:solidFill>
            </a:endParaRPr>
          </a:p>
          <a:p>
            <a:pPr marL="0" indent="0">
              <a:buNone/>
            </a:pPr>
            <a:r>
              <a:rPr lang="en-GB" dirty="0">
                <a:solidFill>
                  <a:schemeClr val="tx2"/>
                </a:solidFill>
              </a:rPr>
              <a:t>CKD (with or without diabetes) ACR &gt;70 &lt;130/80mmHg </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6205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155C1-B891-29EC-B1FD-3E1EE642E711}"/>
              </a:ext>
            </a:extLst>
          </p:cNvPr>
          <p:cNvSpPr>
            <a:spLocks noGrp="1"/>
          </p:cNvSpPr>
          <p:nvPr>
            <p:ph type="title"/>
          </p:nvPr>
        </p:nvSpPr>
        <p:spPr>
          <a:xfrm>
            <a:off x="6094105" y="802955"/>
            <a:ext cx="4977976" cy="1454051"/>
          </a:xfrm>
        </p:spPr>
        <p:txBody>
          <a:bodyPr>
            <a:normAutofit/>
          </a:bodyPr>
          <a:lstStyle/>
          <a:p>
            <a:r>
              <a:rPr lang="en-GB" sz="3600">
                <a:solidFill>
                  <a:schemeClr val="tx2"/>
                </a:solidFill>
              </a:rPr>
              <a:t>Objectives</a:t>
            </a:r>
          </a:p>
        </p:txBody>
      </p:sp>
      <p:pic>
        <p:nvPicPr>
          <p:cNvPr id="7" name="Graphic 6" descr="Health">
            <a:extLst>
              <a:ext uri="{FF2B5EF4-FFF2-40B4-BE49-F238E27FC236}">
                <a16:creationId xmlns:a16="http://schemas.microsoft.com/office/drawing/2014/main" id="{19627662-B7F2-4FB1-CF11-55CA942D77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366EB85E-8A5F-42C5-6675-1A09AA3B7538}"/>
              </a:ext>
            </a:extLst>
          </p:cNvPr>
          <p:cNvSpPr>
            <a:spLocks noGrp="1"/>
          </p:cNvSpPr>
          <p:nvPr>
            <p:ph idx="1"/>
          </p:nvPr>
        </p:nvSpPr>
        <p:spPr>
          <a:xfrm>
            <a:off x="6090574" y="2421682"/>
            <a:ext cx="4977578" cy="3639289"/>
          </a:xfrm>
        </p:spPr>
        <p:txBody>
          <a:bodyPr anchor="ctr">
            <a:normAutofit/>
          </a:bodyPr>
          <a:lstStyle/>
          <a:p>
            <a:r>
              <a:rPr lang="en-GB" sz="1800" dirty="0">
                <a:solidFill>
                  <a:schemeClr val="tx2"/>
                </a:solidFill>
              </a:rPr>
              <a:t>Understand the local CVD landscape in Calderdale</a:t>
            </a:r>
          </a:p>
          <a:p>
            <a:r>
              <a:rPr lang="en-GB" sz="1800" dirty="0">
                <a:solidFill>
                  <a:schemeClr val="tx2"/>
                </a:solidFill>
              </a:rPr>
              <a:t>Updates on changes to CVD targets and management in primary care</a:t>
            </a:r>
          </a:p>
          <a:p>
            <a:r>
              <a:rPr lang="en-GB" sz="1800" dirty="0">
                <a:solidFill>
                  <a:schemeClr val="tx2"/>
                </a:solidFill>
              </a:rPr>
              <a:t>Practical tips on prioritisation and meeting QOF indicators for hypertension, lipids and AF</a:t>
            </a:r>
          </a:p>
          <a:p>
            <a:r>
              <a:rPr lang="en-GB" sz="1800" dirty="0">
                <a:solidFill>
                  <a:schemeClr val="tx2"/>
                </a:solidFill>
              </a:rPr>
              <a:t>Discuss clinical leadership in your PCNs and practices</a:t>
            </a:r>
          </a:p>
          <a:p>
            <a:r>
              <a:rPr lang="en-GB" sz="1800" dirty="0">
                <a:solidFill>
                  <a:schemeClr val="tx2"/>
                </a:solidFill>
              </a:rPr>
              <a:t>Exploration of learning needs</a:t>
            </a:r>
          </a:p>
          <a:p>
            <a:endParaRPr lang="en-GB" sz="18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83901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80747-20BF-2C9B-6733-F1E6CB01C22C}"/>
              </a:ext>
            </a:extLst>
          </p:cNvPr>
          <p:cNvSpPr>
            <a:spLocks noGrp="1"/>
          </p:cNvSpPr>
          <p:nvPr>
            <p:ph type="title"/>
          </p:nvPr>
        </p:nvSpPr>
        <p:spPr>
          <a:xfrm>
            <a:off x="756920" y="122057"/>
            <a:ext cx="10515600" cy="689093"/>
          </a:xfrm>
        </p:spPr>
        <p:txBody>
          <a:bodyPr>
            <a:normAutofit fontScale="90000"/>
          </a:bodyPr>
          <a:lstStyle/>
          <a:p>
            <a:pPr algn="ctr"/>
            <a:r>
              <a:rPr lang="en-GB" dirty="0"/>
              <a:t>How can you prioritise those at highest risk?</a:t>
            </a:r>
          </a:p>
        </p:txBody>
      </p:sp>
      <p:pic>
        <p:nvPicPr>
          <p:cNvPr id="4" name="Content Placeholder 3">
            <a:extLst>
              <a:ext uri="{FF2B5EF4-FFF2-40B4-BE49-F238E27FC236}">
                <a16:creationId xmlns:a16="http://schemas.microsoft.com/office/drawing/2014/main" id="{58FA5DA8-F70A-0EF8-AEAA-F4D03CE2D903}"/>
              </a:ext>
            </a:extLst>
          </p:cNvPr>
          <p:cNvPicPr>
            <a:picLocks noGrp="1" noChangeAspect="1"/>
          </p:cNvPicPr>
          <p:nvPr>
            <p:ph idx="1"/>
          </p:nvPr>
        </p:nvPicPr>
        <p:blipFill>
          <a:blip r:embed="rId2"/>
          <a:stretch>
            <a:fillRect/>
          </a:stretch>
        </p:blipFill>
        <p:spPr>
          <a:xfrm>
            <a:off x="983998" y="1054218"/>
            <a:ext cx="10288522" cy="5803782"/>
          </a:xfrm>
          <a:prstGeom prst="rect">
            <a:avLst/>
          </a:prstGeom>
        </p:spPr>
      </p:pic>
    </p:spTree>
    <p:extLst>
      <p:ext uri="{BB962C8B-B14F-4D97-AF65-F5344CB8AC3E}">
        <p14:creationId xmlns:p14="http://schemas.microsoft.com/office/powerpoint/2010/main" val="1481745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ounded Rectangle"/>
          <p:cNvSpPr/>
          <p:nvPr/>
        </p:nvSpPr>
        <p:spPr>
          <a:xfrm>
            <a:off x="698318" y="1480211"/>
            <a:ext cx="10795366" cy="4236973"/>
          </a:xfrm>
          <a:prstGeom prst="roundRect">
            <a:avLst>
              <a:gd name="adj" fmla="val 10874"/>
            </a:avLst>
          </a:prstGeom>
          <a:solidFill>
            <a:schemeClr val="accent5">
              <a:lumMod val="75000"/>
            </a:schemeClr>
          </a:solidFill>
          <a:ln w="12700" cap="flat">
            <a:noFill/>
            <a:miter lim="400000"/>
          </a:ln>
          <a:effectLst/>
        </p:spPr>
        <p:txBody>
          <a:bodyPr wrap="square" lIns="25400" tIns="25400" rIns="25400" bIns="25400" numCol="1" anchor="t">
            <a:noAutofit/>
          </a:bodyPr>
          <a:lstStyle/>
          <a:p>
            <a:pPr indent="228600" defTabSz="412750">
              <a:spcBef>
                <a:spcPts val="100"/>
              </a:spcBef>
              <a:defRPr sz="2800">
                <a:solidFill>
                  <a:srgbClr val="FFFFFF"/>
                </a:solidFill>
              </a:defRPr>
            </a:pPr>
            <a:endParaRPr sz="1400"/>
          </a:p>
        </p:txBody>
      </p:sp>
      <p:pic>
        <p:nvPicPr>
          <p:cNvPr id="258" name="Image" descr="Image"/>
          <p:cNvPicPr>
            <a:picLocks noChangeAspect="1"/>
          </p:cNvPicPr>
          <p:nvPr/>
        </p:nvPicPr>
        <p:blipFill>
          <a:blip r:embed="rId2"/>
          <a:stretch>
            <a:fillRect/>
          </a:stretch>
        </p:blipFill>
        <p:spPr>
          <a:xfrm>
            <a:off x="7657712" y="1927342"/>
            <a:ext cx="3225722" cy="3342710"/>
          </a:xfrm>
          <a:prstGeom prst="rect">
            <a:avLst/>
          </a:prstGeom>
          <a:ln w="12700">
            <a:miter lim="400000"/>
          </a:ln>
        </p:spPr>
      </p:pic>
      <p:sp>
        <p:nvSpPr>
          <p:cNvPr id="3" name="Text Placeholder 2">
            <a:extLst>
              <a:ext uri="{FF2B5EF4-FFF2-40B4-BE49-F238E27FC236}">
                <a16:creationId xmlns:a16="http://schemas.microsoft.com/office/drawing/2014/main" id="{3F656203-4B27-2B78-1194-7B10974CB4FE}"/>
              </a:ext>
            </a:extLst>
          </p:cNvPr>
          <p:cNvSpPr>
            <a:spLocks noGrp="1"/>
          </p:cNvSpPr>
          <p:nvPr>
            <p:ph type="body" sz="quarter" idx="21"/>
          </p:nvPr>
        </p:nvSpPr>
        <p:spPr>
          <a:xfrm>
            <a:off x="809015" y="1782501"/>
            <a:ext cx="6610357" cy="4147430"/>
          </a:xfrm>
        </p:spPr>
        <p:txBody>
          <a:bodyPr>
            <a:normAutofit fontScale="62500" lnSpcReduction="20000"/>
          </a:bodyPr>
          <a:lstStyle/>
          <a:p>
            <a:r>
              <a:rPr lang="en-GB" sz="4800" dirty="0">
                <a:solidFill>
                  <a:schemeClr val="bg1"/>
                </a:solidFill>
                <a:latin typeface="+mn-lt"/>
              </a:rPr>
              <a:t>Focusing on hypertension:</a:t>
            </a:r>
          </a:p>
          <a:p>
            <a:pPr marL="0" indent="0">
              <a:buNone/>
            </a:pPr>
            <a:endParaRPr lang="en-GB" sz="4800" dirty="0">
              <a:solidFill>
                <a:schemeClr val="bg1"/>
              </a:solidFill>
              <a:latin typeface="+mn-lt"/>
            </a:endParaRPr>
          </a:p>
          <a:p>
            <a:pPr>
              <a:buFontTx/>
              <a:buChar char="-"/>
            </a:pPr>
            <a:r>
              <a:rPr lang="en-GB" sz="4800" dirty="0">
                <a:solidFill>
                  <a:schemeClr val="bg1"/>
                </a:solidFill>
                <a:latin typeface="+mn-lt"/>
              </a:rPr>
              <a:t>Consider any barriers you have faced to achieve treatment target.</a:t>
            </a:r>
          </a:p>
          <a:p>
            <a:pPr marL="0" indent="0">
              <a:buNone/>
            </a:pPr>
            <a:endParaRPr lang="en-GB" sz="4800" dirty="0">
              <a:solidFill>
                <a:schemeClr val="bg1"/>
              </a:solidFill>
              <a:latin typeface="+mn-lt"/>
            </a:endParaRPr>
          </a:p>
          <a:p>
            <a:pPr>
              <a:buFontTx/>
              <a:buChar char="-"/>
            </a:pPr>
            <a:r>
              <a:rPr lang="en-GB" sz="4800" dirty="0">
                <a:solidFill>
                  <a:schemeClr val="bg1"/>
                </a:solidFill>
                <a:latin typeface="+mn-lt"/>
              </a:rPr>
              <a:t>What have you done so far as a PCN/practice towards achieving it?</a:t>
            </a:r>
          </a:p>
          <a:p>
            <a:pPr>
              <a:buFontTx/>
              <a:buChar char="-"/>
            </a:pPr>
            <a:endParaRPr lang="en-GB" sz="4800" dirty="0">
              <a:solidFill>
                <a:schemeClr val="bg1"/>
              </a:solidFill>
              <a:latin typeface="+mn-lt"/>
            </a:endParaRPr>
          </a:p>
          <a:p>
            <a:pPr>
              <a:buFontTx/>
              <a:buChar char="-"/>
            </a:pPr>
            <a:r>
              <a:rPr lang="en-GB" sz="4800" dirty="0">
                <a:solidFill>
                  <a:schemeClr val="bg1"/>
                </a:solidFill>
                <a:latin typeface="+mn-lt"/>
              </a:rPr>
              <a:t>Consider what can you do differently.</a:t>
            </a:r>
          </a:p>
          <a:p>
            <a:endParaRPr lang="en-GB" sz="2000" dirty="0"/>
          </a:p>
        </p:txBody>
      </p:sp>
      <p:sp>
        <p:nvSpPr>
          <p:cNvPr id="4" name="Title 3">
            <a:extLst>
              <a:ext uri="{FF2B5EF4-FFF2-40B4-BE49-F238E27FC236}">
                <a16:creationId xmlns:a16="http://schemas.microsoft.com/office/drawing/2014/main" id="{C2F8DF22-C393-B36D-9D68-3C5B5FD63BBC}"/>
              </a:ext>
            </a:extLst>
          </p:cNvPr>
          <p:cNvSpPr txBox="1">
            <a:spLocks/>
          </p:cNvSpPr>
          <p:nvPr/>
        </p:nvSpPr>
        <p:spPr>
          <a:xfrm>
            <a:off x="679448" y="567829"/>
            <a:ext cx="10985503" cy="617340"/>
          </a:xfrm>
          <a:prstGeom prst="rect">
            <a:avLst/>
          </a:prstGeom>
        </p:spPr>
        <p:txBody>
          <a:bodyPr vert="horz" lIns="91440" tIns="45720" rIns="91440" bIns="45720" rtlCol="0" anchor="t">
            <a:normAutofit/>
          </a:bodyPr>
          <a:lstStyle>
            <a:lvl1pPr algn="l" defTabSz="1219169" rtl="0" eaLnBrk="1" latinLnBrk="0" hangingPunct="1">
              <a:lnSpc>
                <a:spcPct val="80000"/>
              </a:lnSpc>
              <a:spcBef>
                <a:spcPct val="0"/>
              </a:spcBef>
              <a:buNone/>
              <a:defRPr sz="3250" kern="1200" spc="65">
                <a:solidFill>
                  <a:srgbClr val="1B365D"/>
                </a:solidFill>
                <a:latin typeface="+mj-lt"/>
                <a:ea typeface="+mj-ea"/>
                <a:cs typeface="+mj-cs"/>
              </a:defRPr>
            </a:lvl1pPr>
          </a:lstStyle>
          <a:p>
            <a:r>
              <a:rPr lang="en-GB" b="1" dirty="0">
                <a:solidFill>
                  <a:schemeClr val="tx1"/>
                </a:solidFill>
              </a:rPr>
              <a:t>Workshop 1- 10 mins</a:t>
            </a:r>
          </a:p>
        </p:txBody>
      </p:sp>
    </p:spTree>
    <p:extLst>
      <p:ext uri="{BB962C8B-B14F-4D97-AF65-F5344CB8AC3E}">
        <p14:creationId xmlns:p14="http://schemas.microsoft.com/office/powerpoint/2010/main" val="33823775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83AB-2239-3F8A-CB0E-4CD9C6C39328}"/>
              </a:ext>
            </a:extLst>
          </p:cNvPr>
          <p:cNvSpPr>
            <a:spLocks noGrp="1"/>
          </p:cNvSpPr>
          <p:nvPr>
            <p:ph type="title"/>
          </p:nvPr>
        </p:nvSpPr>
        <p:spPr/>
        <p:txBody>
          <a:bodyPr/>
          <a:lstStyle/>
          <a:p>
            <a:r>
              <a:rPr lang="en-GB" dirty="0"/>
              <a:t>Let’s KISS  </a:t>
            </a:r>
          </a:p>
        </p:txBody>
      </p:sp>
      <p:sp>
        <p:nvSpPr>
          <p:cNvPr id="4" name="Text Placeholder 3">
            <a:extLst>
              <a:ext uri="{FF2B5EF4-FFF2-40B4-BE49-F238E27FC236}">
                <a16:creationId xmlns:a16="http://schemas.microsoft.com/office/drawing/2014/main" id="{641AC77D-45CD-ACD6-02FE-0314D056EF4B}"/>
              </a:ext>
            </a:extLst>
          </p:cNvPr>
          <p:cNvSpPr>
            <a:spLocks noGrp="1"/>
          </p:cNvSpPr>
          <p:nvPr>
            <p:ph type="body" sz="quarter" idx="12"/>
          </p:nvPr>
        </p:nvSpPr>
        <p:spPr/>
        <p:txBody>
          <a:bodyPr/>
          <a:lstStyle/>
          <a:p>
            <a:r>
              <a:rPr lang="en-GB" dirty="0"/>
              <a:t>Keep it Simple and Smart</a:t>
            </a:r>
          </a:p>
        </p:txBody>
      </p:sp>
      <p:graphicFrame>
        <p:nvGraphicFramePr>
          <p:cNvPr id="6" name="Content Placeholder 5">
            <a:extLst>
              <a:ext uri="{FF2B5EF4-FFF2-40B4-BE49-F238E27FC236}">
                <a16:creationId xmlns:a16="http://schemas.microsoft.com/office/drawing/2014/main" id="{F21F5A70-C429-A2C0-CC14-1402ABBACF04}"/>
              </a:ext>
            </a:extLst>
          </p:cNvPr>
          <p:cNvGraphicFramePr>
            <a:graphicFrameLocks noGrp="1"/>
          </p:cNvGraphicFramePr>
          <p:nvPr>
            <p:ph idx="1"/>
          </p:nvPr>
        </p:nvGraphicFramePr>
        <p:xfrm>
          <a:off x="838199" y="1872913"/>
          <a:ext cx="10844719" cy="41776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icture containing plant, flower&#10;&#10;Description automatically generated">
            <a:extLst>
              <a:ext uri="{FF2B5EF4-FFF2-40B4-BE49-F238E27FC236}">
                <a16:creationId xmlns:a16="http://schemas.microsoft.com/office/drawing/2014/main" id="{912D6945-7990-88B2-1489-B7120E0B4A0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891063" y="182900"/>
            <a:ext cx="1507788" cy="1507788"/>
          </a:xfrm>
          <a:prstGeom prst="rect">
            <a:avLst/>
          </a:prstGeom>
        </p:spPr>
      </p:pic>
    </p:spTree>
    <p:extLst>
      <p:ext uri="{BB962C8B-B14F-4D97-AF65-F5344CB8AC3E}">
        <p14:creationId xmlns:p14="http://schemas.microsoft.com/office/powerpoint/2010/main" val="1538572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0087F4D-33FF-1CC2-6964-5CF0E60605C3}"/>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Cholesterol</a:t>
            </a:r>
          </a:p>
        </p:txBody>
      </p:sp>
    </p:spTree>
    <p:extLst>
      <p:ext uri="{BB962C8B-B14F-4D97-AF65-F5344CB8AC3E}">
        <p14:creationId xmlns:p14="http://schemas.microsoft.com/office/powerpoint/2010/main" val="2542955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0CBC62F-1A2F-F46F-5EEF-3B15951F361A}"/>
              </a:ext>
            </a:extLst>
          </p:cNvPr>
          <p:cNvGraphicFramePr>
            <a:graphicFrameLocks noGrp="1"/>
          </p:cNvGraphicFramePr>
          <p:nvPr>
            <p:ph idx="1"/>
            <p:extLst>
              <p:ext uri="{D42A27DB-BD31-4B8C-83A1-F6EECF244321}">
                <p14:modId xmlns:p14="http://schemas.microsoft.com/office/powerpoint/2010/main" val="4053075962"/>
              </p:ext>
            </p:extLst>
          </p:nvPr>
        </p:nvGraphicFramePr>
        <p:xfrm>
          <a:off x="381000" y="393538"/>
          <a:ext cx="11506200" cy="6238755"/>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7FBD5106-EA42-BD6B-A40A-AB393FF12215}"/>
              </a:ext>
            </a:extLst>
          </p:cNvPr>
          <p:cNvCxnSpPr>
            <a:cxnSpLocks/>
          </p:cNvCxnSpPr>
          <p:nvPr/>
        </p:nvCxnSpPr>
        <p:spPr>
          <a:xfrm>
            <a:off x="1207625" y="3020821"/>
            <a:ext cx="1056382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69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0CBC62F-1A2F-F46F-5EEF-3B15951F361A}"/>
              </a:ext>
            </a:extLst>
          </p:cNvPr>
          <p:cNvGraphicFramePr>
            <a:graphicFrameLocks noGrp="1"/>
          </p:cNvGraphicFramePr>
          <p:nvPr>
            <p:ph idx="1"/>
            <p:extLst>
              <p:ext uri="{D42A27DB-BD31-4B8C-83A1-F6EECF244321}">
                <p14:modId xmlns:p14="http://schemas.microsoft.com/office/powerpoint/2010/main" val="1647254479"/>
              </p:ext>
            </p:extLst>
          </p:nvPr>
        </p:nvGraphicFramePr>
        <p:xfrm>
          <a:off x="381000" y="393538"/>
          <a:ext cx="11506200" cy="6238755"/>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7FBD5106-EA42-BD6B-A40A-AB393FF12215}"/>
              </a:ext>
            </a:extLst>
          </p:cNvPr>
          <p:cNvCxnSpPr>
            <a:cxnSpLocks/>
          </p:cNvCxnSpPr>
          <p:nvPr/>
        </p:nvCxnSpPr>
        <p:spPr>
          <a:xfrm>
            <a:off x="1230775" y="2974523"/>
            <a:ext cx="1056382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761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0CBC62F-1A2F-F46F-5EEF-3B15951F361A}"/>
              </a:ext>
            </a:extLst>
          </p:cNvPr>
          <p:cNvGraphicFramePr>
            <a:graphicFrameLocks noGrp="1"/>
          </p:cNvGraphicFramePr>
          <p:nvPr>
            <p:ph idx="1"/>
            <p:extLst>
              <p:ext uri="{D42A27DB-BD31-4B8C-83A1-F6EECF244321}">
                <p14:modId xmlns:p14="http://schemas.microsoft.com/office/powerpoint/2010/main" val="42642224"/>
              </p:ext>
            </p:extLst>
          </p:nvPr>
        </p:nvGraphicFramePr>
        <p:xfrm>
          <a:off x="381000" y="393538"/>
          <a:ext cx="11506200" cy="623875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7FBD5106-EA42-BD6B-A40A-AB393FF12215}"/>
              </a:ext>
            </a:extLst>
          </p:cNvPr>
          <p:cNvCxnSpPr>
            <a:cxnSpLocks/>
          </p:cNvCxnSpPr>
          <p:nvPr/>
        </p:nvCxnSpPr>
        <p:spPr>
          <a:xfrm>
            <a:off x="1230775" y="4131991"/>
            <a:ext cx="1056382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928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0CBC62F-1A2F-F46F-5EEF-3B15951F361A}"/>
              </a:ext>
            </a:extLst>
          </p:cNvPr>
          <p:cNvGraphicFramePr>
            <a:graphicFrameLocks noGrp="1"/>
          </p:cNvGraphicFramePr>
          <p:nvPr>
            <p:ph idx="1"/>
            <p:extLst>
              <p:ext uri="{D42A27DB-BD31-4B8C-83A1-F6EECF244321}">
                <p14:modId xmlns:p14="http://schemas.microsoft.com/office/powerpoint/2010/main" val="2338475648"/>
              </p:ext>
            </p:extLst>
          </p:nvPr>
        </p:nvGraphicFramePr>
        <p:xfrm>
          <a:off x="381000" y="393538"/>
          <a:ext cx="11506200" cy="623875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7FBD5106-EA42-BD6B-A40A-AB393FF12215}"/>
              </a:ext>
            </a:extLst>
          </p:cNvPr>
          <p:cNvCxnSpPr>
            <a:cxnSpLocks/>
          </p:cNvCxnSpPr>
          <p:nvPr/>
        </p:nvCxnSpPr>
        <p:spPr>
          <a:xfrm>
            <a:off x="1230775" y="4131991"/>
            <a:ext cx="1056382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881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49E23-62E8-6502-0CC1-9323109D1B53}"/>
              </a:ext>
            </a:extLst>
          </p:cNvPr>
          <p:cNvSpPr>
            <a:spLocks noGrp="1"/>
          </p:cNvSpPr>
          <p:nvPr>
            <p:ph type="title"/>
          </p:nvPr>
        </p:nvSpPr>
        <p:spPr>
          <a:xfrm>
            <a:off x="6620310" y="407419"/>
            <a:ext cx="4766330" cy="1454051"/>
          </a:xfrm>
        </p:spPr>
        <p:txBody>
          <a:bodyPr>
            <a:normAutofit/>
          </a:bodyPr>
          <a:lstStyle/>
          <a:p>
            <a:r>
              <a:rPr lang="en-GB" sz="3600" dirty="0">
                <a:solidFill>
                  <a:schemeClr val="tx2"/>
                </a:solidFill>
              </a:rPr>
              <a:t>Changes to lipid management</a:t>
            </a:r>
          </a:p>
        </p:txBody>
      </p:sp>
      <p:grpSp>
        <p:nvGrpSpPr>
          <p:cNvPr id="14" name="Group 13">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15" name="Freeform: Shape 14">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F9A80A99-706B-74A1-08B8-D837742FD8A9}"/>
              </a:ext>
            </a:extLst>
          </p:cNvPr>
          <p:cNvPicPr>
            <a:picLocks noChangeAspect="1"/>
          </p:cNvPicPr>
          <p:nvPr/>
        </p:nvPicPr>
        <p:blipFill>
          <a:blip r:embed="rId2"/>
          <a:stretch>
            <a:fillRect/>
          </a:stretch>
        </p:blipFill>
        <p:spPr>
          <a:xfrm>
            <a:off x="674437" y="2192914"/>
            <a:ext cx="3785616" cy="2801356"/>
          </a:xfrm>
          <a:prstGeom prst="rect">
            <a:avLst/>
          </a:prstGeom>
        </p:spPr>
      </p:pic>
      <p:sp>
        <p:nvSpPr>
          <p:cNvPr id="3" name="Content Placeholder 2">
            <a:extLst>
              <a:ext uri="{FF2B5EF4-FFF2-40B4-BE49-F238E27FC236}">
                <a16:creationId xmlns:a16="http://schemas.microsoft.com/office/drawing/2014/main" id="{AF615E1A-75CA-D8AB-FAD9-B2FF3F6F7295}"/>
              </a:ext>
            </a:extLst>
          </p:cNvPr>
          <p:cNvSpPr>
            <a:spLocks noGrp="1"/>
          </p:cNvSpPr>
          <p:nvPr>
            <p:ph idx="1"/>
          </p:nvPr>
        </p:nvSpPr>
        <p:spPr>
          <a:xfrm>
            <a:off x="6620691" y="1890917"/>
            <a:ext cx="4765949" cy="4210611"/>
          </a:xfrm>
        </p:spPr>
        <p:txBody>
          <a:bodyPr anchor="t">
            <a:normAutofit fontScale="92500" lnSpcReduction="20000"/>
          </a:bodyPr>
          <a:lstStyle/>
          <a:p>
            <a:r>
              <a:rPr lang="en-GB" sz="2000" dirty="0">
                <a:solidFill>
                  <a:schemeClr val="tx2"/>
                </a:solidFill>
              </a:rPr>
              <a:t>Move away from TC and fire and forget</a:t>
            </a:r>
          </a:p>
          <a:p>
            <a:pPr lvl="1"/>
            <a:r>
              <a:rPr lang="en-GB" sz="2000" dirty="0">
                <a:solidFill>
                  <a:schemeClr val="tx2"/>
                </a:solidFill>
              </a:rPr>
              <a:t>Focus on non-HDL/ LDL</a:t>
            </a:r>
          </a:p>
          <a:p>
            <a:r>
              <a:rPr lang="en-GB" sz="2000" dirty="0">
                <a:solidFill>
                  <a:schemeClr val="tx2"/>
                </a:solidFill>
              </a:rPr>
              <a:t>Utilise combination therapy </a:t>
            </a:r>
          </a:p>
          <a:p>
            <a:pPr lvl="1"/>
            <a:r>
              <a:rPr lang="en-GB" sz="1600" dirty="0">
                <a:solidFill>
                  <a:schemeClr val="tx2"/>
                </a:solidFill>
              </a:rPr>
              <a:t>Statin + ezetimibe</a:t>
            </a:r>
          </a:p>
          <a:p>
            <a:pPr lvl="1"/>
            <a:r>
              <a:rPr lang="en-GB" sz="1600" dirty="0" err="1">
                <a:solidFill>
                  <a:schemeClr val="tx2"/>
                </a:solidFill>
              </a:rPr>
              <a:t>Ezetimbe</a:t>
            </a:r>
            <a:r>
              <a:rPr lang="en-GB" sz="1600" dirty="0">
                <a:solidFill>
                  <a:schemeClr val="tx2"/>
                </a:solidFill>
              </a:rPr>
              <a:t> + </a:t>
            </a:r>
            <a:r>
              <a:rPr lang="en-GB" sz="1600" dirty="0" err="1">
                <a:solidFill>
                  <a:schemeClr val="tx2"/>
                </a:solidFill>
              </a:rPr>
              <a:t>bempedoic</a:t>
            </a:r>
            <a:r>
              <a:rPr lang="en-GB" sz="1600" dirty="0">
                <a:solidFill>
                  <a:schemeClr val="tx2"/>
                </a:solidFill>
              </a:rPr>
              <a:t> acid</a:t>
            </a:r>
          </a:p>
          <a:p>
            <a:r>
              <a:rPr lang="en-GB" sz="2000" dirty="0">
                <a:solidFill>
                  <a:schemeClr val="tx2"/>
                </a:solidFill>
              </a:rPr>
              <a:t>High intensity statins- atorvastatin, rosuvastatin (&gt;40% reduction in LDL-C)</a:t>
            </a:r>
          </a:p>
          <a:p>
            <a:r>
              <a:rPr lang="en-GB" sz="2000" dirty="0">
                <a:solidFill>
                  <a:schemeClr val="tx2"/>
                </a:solidFill>
              </a:rPr>
              <a:t>Offer statins more widely in primary prevention</a:t>
            </a:r>
          </a:p>
          <a:p>
            <a:r>
              <a:rPr lang="en-GB" sz="2000" dirty="0">
                <a:solidFill>
                  <a:schemeClr val="tx2"/>
                </a:solidFill>
              </a:rPr>
              <a:t>Utilise statin intolerance pathway aiming to have patients on even a small dose of a statin</a:t>
            </a:r>
          </a:p>
          <a:p>
            <a:r>
              <a:rPr lang="en-GB" sz="2000" dirty="0">
                <a:solidFill>
                  <a:schemeClr val="tx2"/>
                </a:solidFill>
              </a:rPr>
              <a:t>Injectable therapies for secondary prevention (and FH)</a:t>
            </a:r>
          </a:p>
          <a:p>
            <a:r>
              <a:rPr lang="en-GB" sz="2000" dirty="0" err="1">
                <a:solidFill>
                  <a:schemeClr val="tx2"/>
                </a:solidFill>
              </a:rPr>
              <a:t>Icosapent</a:t>
            </a:r>
            <a:r>
              <a:rPr lang="en-GB" sz="2000" dirty="0">
                <a:solidFill>
                  <a:schemeClr val="tx2"/>
                </a:solidFill>
              </a:rPr>
              <a:t> ethyl for </a:t>
            </a:r>
            <a:r>
              <a:rPr lang="en-GB" sz="2000" dirty="0" err="1">
                <a:solidFill>
                  <a:schemeClr val="tx2"/>
                </a:solidFill>
              </a:rPr>
              <a:t>hypertriglyceridaemia</a:t>
            </a:r>
            <a:endParaRPr lang="en-GB" sz="2000" dirty="0">
              <a:solidFill>
                <a:schemeClr val="tx2"/>
              </a:solidFill>
            </a:endParaRPr>
          </a:p>
        </p:txBody>
      </p:sp>
    </p:spTree>
    <p:extLst>
      <p:ext uri="{BB962C8B-B14F-4D97-AF65-F5344CB8AC3E}">
        <p14:creationId xmlns:p14="http://schemas.microsoft.com/office/powerpoint/2010/main" val="3368004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7E656-26EB-D91E-A7AD-D108CB4D8847}"/>
              </a:ext>
            </a:extLst>
          </p:cNvPr>
          <p:cNvSpPr>
            <a:spLocks noGrp="1"/>
          </p:cNvSpPr>
          <p:nvPr>
            <p:ph type="title"/>
          </p:nvPr>
        </p:nvSpPr>
        <p:spPr>
          <a:xfrm>
            <a:off x="804291" y="0"/>
            <a:ext cx="4766330" cy="1454051"/>
          </a:xfrm>
        </p:spPr>
        <p:txBody>
          <a:bodyPr>
            <a:normAutofit/>
          </a:bodyPr>
          <a:lstStyle/>
          <a:p>
            <a:r>
              <a:rPr lang="en-GB" sz="3600" dirty="0">
                <a:solidFill>
                  <a:schemeClr val="tx2"/>
                </a:solidFill>
              </a:rPr>
              <a:t>What are we aiming for?</a:t>
            </a:r>
          </a:p>
        </p:txBody>
      </p:sp>
      <p:sp>
        <p:nvSpPr>
          <p:cNvPr id="3" name="Content Placeholder 2">
            <a:extLst>
              <a:ext uri="{FF2B5EF4-FFF2-40B4-BE49-F238E27FC236}">
                <a16:creationId xmlns:a16="http://schemas.microsoft.com/office/drawing/2014/main" id="{06CE3768-F74F-70B2-B88B-8A2E7D28B11C}"/>
              </a:ext>
            </a:extLst>
          </p:cNvPr>
          <p:cNvSpPr>
            <a:spLocks noGrp="1"/>
          </p:cNvSpPr>
          <p:nvPr>
            <p:ph idx="1"/>
          </p:nvPr>
        </p:nvSpPr>
        <p:spPr>
          <a:xfrm>
            <a:off x="804672" y="1597306"/>
            <a:ext cx="4765949" cy="5150735"/>
          </a:xfrm>
        </p:spPr>
        <p:txBody>
          <a:bodyPr anchor="t">
            <a:normAutofit/>
          </a:bodyPr>
          <a:lstStyle/>
          <a:p>
            <a:r>
              <a:rPr lang="en-GB" sz="2400" dirty="0">
                <a:solidFill>
                  <a:schemeClr val="tx2"/>
                </a:solidFill>
              </a:rPr>
              <a:t>Primary prevention</a:t>
            </a:r>
          </a:p>
          <a:p>
            <a:pPr lvl="1"/>
            <a:r>
              <a:rPr lang="en-GB" dirty="0">
                <a:solidFill>
                  <a:schemeClr val="tx2"/>
                </a:solidFill>
              </a:rPr>
              <a:t>Non-HDL reduction of 40% from baseline</a:t>
            </a:r>
          </a:p>
          <a:p>
            <a:r>
              <a:rPr lang="en-GB" sz="2400" dirty="0">
                <a:solidFill>
                  <a:schemeClr val="tx2"/>
                </a:solidFill>
              </a:rPr>
              <a:t>Secondary prevention</a:t>
            </a:r>
          </a:p>
          <a:p>
            <a:pPr lvl="1"/>
            <a:r>
              <a:rPr lang="en-GB" dirty="0">
                <a:solidFill>
                  <a:schemeClr val="tx2"/>
                </a:solidFill>
              </a:rPr>
              <a:t>Non-HDL &lt;2.5mmol/L</a:t>
            </a:r>
          </a:p>
          <a:p>
            <a:pPr lvl="1"/>
            <a:r>
              <a:rPr lang="en-GB" dirty="0">
                <a:solidFill>
                  <a:schemeClr val="tx2"/>
                </a:solidFill>
              </a:rPr>
              <a:t>LDL &lt;1.8mmol/L</a:t>
            </a:r>
          </a:p>
          <a:p>
            <a:r>
              <a:rPr lang="en-GB" sz="2400" dirty="0">
                <a:solidFill>
                  <a:schemeClr val="tx2"/>
                </a:solidFill>
              </a:rPr>
              <a:t>Familial hypercholesterolaemia</a:t>
            </a:r>
          </a:p>
          <a:p>
            <a:pPr lvl="1"/>
            <a:r>
              <a:rPr lang="en-GB" dirty="0">
                <a:solidFill>
                  <a:schemeClr val="tx2"/>
                </a:solidFill>
              </a:rPr>
              <a:t>LDL 50% reduction from baseline</a:t>
            </a:r>
          </a:p>
          <a:p>
            <a:pPr lvl="1"/>
            <a:endParaRPr lang="en-GB" sz="1800" dirty="0">
              <a:solidFill>
                <a:schemeClr val="tx2"/>
              </a:solidFill>
            </a:endParaRPr>
          </a:p>
          <a:p>
            <a:pPr lvl="1"/>
            <a:endParaRPr lang="en-GB" sz="1800" dirty="0">
              <a:solidFill>
                <a:schemeClr val="tx2"/>
              </a:solidFill>
            </a:endParaRPr>
          </a:p>
          <a:p>
            <a:pPr lvl="1"/>
            <a:endParaRPr lang="en-GB" sz="1800" dirty="0">
              <a:solidFill>
                <a:schemeClr val="tx2"/>
              </a:solidFill>
            </a:endParaRP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descr="Bullseye with solid fill">
            <a:extLst>
              <a:ext uri="{FF2B5EF4-FFF2-40B4-BE49-F238E27FC236}">
                <a16:creationId xmlns:a16="http://schemas.microsoft.com/office/drawing/2014/main" id="{33A09A21-C01F-84EC-02F9-0BCAF825DF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8392" y="1819656"/>
            <a:ext cx="4142232" cy="4142232"/>
          </a:xfrm>
          <a:prstGeom prst="rect">
            <a:avLst/>
          </a:prstGeom>
        </p:spPr>
      </p:pic>
    </p:spTree>
    <p:extLst>
      <p:ext uri="{BB962C8B-B14F-4D97-AF65-F5344CB8AC3E}">
        <p14:creationId xmlns:p14="http://schemas.microsoft.com/office/powerpoint/2010/main" val="1777617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7F38A-04C5-F21E-A96D-4D202302FC07}"/>
              </a:ext>
            </a:extLst>
          </p:cNvPr>
          <p:cNvSpPr>
            <a:spLocks noGrp="1"/>
          </p:cNvSpPr>
          <p:nvPr>
            <p:ph type="title"/>
          </p:nvPr>
        </p:nvSpPr>
        <p:spPr>
          <a:xfrm>
            <a:off x="6090574" y="70003"/>
            <a:ext cx="4977976" cy="1454051"/>
          </a:xfrm>
        </p:spPr>
        <p:txBody>
          <a:bodyPr>
            <a:normAutofit/>
          </a:bodyPr>
          <a:lstStyle/>
          <a:p>
            <a:r>
              <a:rPr lang="en-GB" sz="3600" b="1">
                <a:solidFill>
                  <a:schemeClr val="tx2"/>
                </a:solidFill>
              </a:rPr>
              <a:t>Why is CVD Prevention important?</a:t>
            </a:r>
            <a:endParaRPr lang="en-GB" sz="3600" dirty="0">
              <a:solidFill>
                <a:schemeClr val="tx2"/>
              </a:solidFill>
            </a:endParaRPr>
          </a:p>
        </p:txBody>
      </p:sp>
      <p:pic>
        <p:nvPicPr>
          <p:cNvPr id="7" name="Graphic 6" descr="Heart Organ">
            <a:extLst>
              <a:ext uri="{FF2B5EF4-FFF2-40B4-BE49-F238E27FC236}">
                <a16:creationId xmlns:a16="http://schemas.microsoft.com/office/drawing/2014/main" id="{B83A8FA5-EB52-17A6-75EF-8E46B99566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30B39949-8ADC-A0A3-5A99-A0EE69D0A83A}"/>
              </a:ext>
            </a:extLst>
          </p:cNvPr>
          <p:cNvSpPr>
            <a:spLocks noGrp="1"/>
          </p:cNvSpPr>
          <p:nvPr>
            <p:ph idx="1"/>
          </p:nvPr>
        </p:nvSpPr>
        <p:spPr>
          <a:xfrm>
            <a:off x="6090574" y="1524054"/>
            <a:ext cx="4977578" cy="5096665"/>
          </a:xfrm>
        </p:spPr>
        <p:txBody>
          <a:bodyPr anchor="ctr">
            <a:normAutofit/>
          </a:bodyPr>
          <a:lstStyle/>
          <a:p>
            <a:pPr>
              <a:spcBef>
                <a:spcPts val="500"/>
              </a:spcBef>
              <a:defRPr/>
            </a:pPr>
            <a:r>
              <a:rPr lang="en-US" sz="1800" dirty="0">
                <a:solidFill>
                  <a:schemeClr val="tx2"/>
                </a:solidFill>
                <a:latin typeface="Calibri" panose="020F0502020204030204"/>
              </a:rPr>
              <a:t>Raised BP and high cholesterol are often asymptomatic</a:t>
            </a:r>
          </a:p>
          <a:p>
            <a:pPr>
              <a:spcBef>
                <a:spcPts val="500"/>
              </a:spcBef>
              <a:defRPr/>
            </a:pPr>
            <a:r>
              <a:rPr lang="en-US" sz="1800" dirty="0">
                <a:solidFill>
                  <a:schemeClr val="tx2"/>
                </a:solidFill>
                <a:latin typeface="Calibri" panose="020F0502020204030204"/>
              </a:rPr>
              <a:t>These are leading causes of heart attack and stroke (and CKD!)</a:t>
            </a:r>
          </a:p>
          <a:p>
            <a:pPr>
              <a:spcBef>
                <a:spcPts val="500"/>
              </a:spcBef>
              <a:defRPr/>
            </a:pPr>
            <a:r>
              <a:rPr lang="en-US" sz="1800" dirty="0">
                <a:solidFill>
                  <a:schemeClr val="tx2"/>
                </a:solidFill>
                <a:latin typeface="Calibri" panose="020F0502020204030204"/>
              </a:rPr>
              <a:t>Treatment to lower BP and cholesterol is highly effective at preventing these life-changing events</a:t>
            </a:r>
          </a:p>
          <a:p>
            <a:pPr>
              <a:spcBef>
                <a:spcPts val="500"/>
              </a:spcBef>
              <a:defRPr/>
            </a:pPr>
            <a:r>
              <a:rPr lang="en-US" sz="1800" dirty="0">
                <a:solidFill>
                  <a:schemeClr val="tx2"/>
                </a:solidFill>
                <a:latin typeface="Calibri" panose="020F0502020204030204"/>
              </a:rPr>
              <a:t>Preventing heart attacks and strokes at scale could save thousands of lives and millions of £</a:t>
            </a:r>
          </a:p>
          <a:p>
            <a:pPr>
              <a:spcBef>
                <a:spcPts val="500"/>
              </a:spcBef>
              <a:defRPr/>
            </a:pPr>
            <a:r>
              <a:rPr lang="en-US" sz="1800" dirty="0">
                <a:solidFill>
                  <a:schemeClr val="tx2"/>
                </a:solidFill>
                <a:latin typeface="Calibri" panose="020F0502020204030204"/>
              </a:rPr>
              <a:t>CVD currently accounts for 25% of deaths under the age of 75 </a:t>
            </a:r>
          </a:p>
          <a:p>
            <a:pPr>
              <a:spcBef>
                <a:spcPts val="500"/>
              </a:spcBef>
              <a:defRPr/>
            </a:pPr>
            <a:r>
              <a:rPr lang="en-US" sz="1800" dirty="0">
                <a:solidFill>
                  <a:schemeClr val="tx2"/>
                </a:solidFill>
                <a:latin typeface="Calibri" panose="020F0502020204030204"/>
              </a:rPr>
              <a:t>CVD contributes to major health inequalities</a:t>
            </a:r>
          </a:p>
          <a:p>
            <a:pPr marL="0" indent="0">
              <a:spcBef>
                <a:spcPts val="500"/>
              </a:spcBef>
              <a:buNone/>
              <a:defRPr/>
            </a:pPr>
            <a:endParaRPr lang="en-US" sz="1800" dirty="0">
              <a:solidFill>
                <a:schemeClr val="tx2"/>
              </a:solidFill>
              <a:latin typeface="Calibri" panose="020F0502020204030204"/>
            </a:endParaRPr>
          </a:p>
          <a:p>
            <a:pPr marL="0" indent="0" algn="ctr">
              <a:spcBef>
                <a:spcPts val="500"/>
              </a:spcBef>
              <a:buNone/>
              <a:defRPr/>
            </a:pPr>
            <a:r>
              <a:rPr lang="en-US" sz="2400" b="1" dirty="0">
                <a:solidFill>
                  <a:schemeClr val="tx2"/>
                </a:solidFill>
                <a:latin typeface="Calibri" panose="020F0502020204030204"/>
              </a:rPr>
              <a:t>Tackling CVD prevention is probably the biggest thing we can do to ensure the NHS is sustainable!</a:t>
            </a:r>
          </a:p>
          <a:p>
            <a:endParaRPr lang="en-GB" sz="1500" dirty="0">
              <a:solidFill>
                <a:schemeClr val="tx2"/>
              </a:solidFill>
            </a:endParaRPr>
          </a:p>
        </p:txBody>
      </p:sp>
      <p:grpSp>
        <p:nvGrpSpPr>
          <p:cNvPr id="20"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21"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89084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B51F71E0-22E3-BA9B-7C6A-CA2D15D58B78}"/>
              </a:ext>
            </a:extLst>
          </p:cNvPr>
          <p:cNvSpPr>
            <a:spLocks noGrp="1"/>
          </p:cNvSpPr>
          <p:nvPr>
            <p:ph type="title"/>
          </p:nvPr>
        </p:nvSpPr>
        <p:spPr>
          <a:xfrm>
            <a:off x="1179226" y="863101"/>
            <a:ext cx="5418344" cy="1066802"/>
          </a:xfrm>
        </p:spPr>
        <p:txBody>
          <a:bodyPr anchor="b">
            <a:normAutofit fontScale="90000"/>
          </a:bodyPr>
          <a:lstStyle/>
          <a:p>
            <a:r>
              <a:rPr lang="en-GB" dirty="0">
                <a:solidFill>
                  <a:schemeClr val="tx2"/>
                </a:solidFill>
              </a:rPr>
              <a:t>Reminder on primary prevention</a:t>
            </a: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ADAE064-7526-9624-B0A4-6981AA8E2C76}"/>
              </a:ext>
            </a:extLst>
          </p:cNvPr>
          <p:cNvSpPr>
            <a:spLocks noGrp="1"/>
          </p:cNvSpPr>
          <p:nvPr>
            <p:ph idx="1"/>
          </p:nvPr>
        </p:nvSpPr>
        <p:spPr>
          <a:xfrm>
            <a:off x="1179226" y="2013995"/>
            <a:ext cx="9833548" cy="4572000"/>
          </a:xfrm>
        </p:spPr>
        <p:txBody>
          <a:bodyPr anchor="ctr">
            <a:normAutofit/>
          </a:bodyPr>
          <a:lstStyle/>
          <a:p>
            <a:pPr marL="0" indent="0">
              <a:buNone/>
            </a:pPr>
            <a:r>
              <a:rPr lang="en-GB" sz="2400" dirty="0">
                <a:solidFill>
                  <a:schemeClr val="tx2"/>
                </a:solidFill>
              </a:rPr>
              <a:t>1</a:t>
            </a:r>
            <a:r>
              <a:rPr lang="en-GB" sz="2400" baseline="30000" dirty="0">
                <a:solidFill>
                  <a:schemeClr val="tx2"/>
                </a:solidFill>
              </a:rPr>
              <a:t>st</a:t>
            </a:r>
            <a:r>
              <a:rPr lang="en-GB" sz="2400" dirty="0">
                <a:solidFill>
                  <a:schemeClr val="tx2"/>
                </a:solidFill>
              </a:rPr>
              <a:t> offer lifestyle advice</a:t>
            </a:r>
          </a:p>
          <a:p>
            <a:pPr marL="0" indent="0">
              <a:buNone/>
            </a:pPr>
            <a:endParaRPr lang="en-GB" sz="2400" dirty="0">
              <a:solidFill>
                <a:schemeClr val="tx2"/>
              </a:solidFill>
            </a:endParaRPr>
          </a:p>
          <a:p>
            <a:pPr marL="0" indent="0">
              <a:buNone/>
            </a:pPr>
            <a:r>
              <a:rPr lang="en-GB" sz="2400" dirty="0">
                <a:solidFill>
                  <a:schemeClr val="tx2"/>
                </a:solidFill>
              </a:rPr>
              <a:t>For primary prevention offer 20mg atorvastatin:</a:t>
            </a:r>
          </a:p>
          <a:p>
            <a:r>
              <a:rPr lang="en-GB" sz="2400" dirty="0">
                <a:solidFill>
                  <a:schemeClr val="tx2"/>
                </a:solidFill>
              </a:rPr>
              <a:t>Age &lt;84 and QRISK ≥10%</a:t>
            </a:r>
          </a:p>
          <a:p>
            <a:r>
              <a:rPr lang="en-GB" sz="2400" dirty="0">
                <a:solidFill>
                  <a:schemeClr val="tx2"/>
                </a:solidFill>
              </a:rPr>
              <a:t>T2DM and QRISK ≥ 10%</a:t>
            </a:r>
          </a:p>
          <a:p>
            <a:r>
              <a:rPr lang="en-GB" sz="2400" dirty="0">
                <a:solidFill>
                  <a:schemeClr val="tx2"/>
                </a:solidFill>
              </a:rPr>
              <a:t>T1DM &gt;40/ DM &lt;10 years/ established nephropathy/ other CVD risk factors</a:t>
            </a:r>
          </a:p>
          <a:p>
            <a:r>
              <a:rPr lang="en-GB" sz="2400" dirty="0">
                <a:solidFill>
                  <a:schemeClr val="tx2"/>
                </a:solidFill>
              </a:rPr>
              <a:t>CKD eGFR &lt;60 or ACR &gt;30</a:t>
            </a:r>
          </a:p>
          <a:p>
            <a:r>
              <a:rPr lang="en-GB" sz="2400" dirty="0">
                <a:solidFill>
                  <a:schemeClr val="tx2"/>
                </a:solidFill>
              </a:rPr>
              <a:t>If age &gt;85 consider co-morbidities, frailty and life expectancy</a:t>
            </a:r>
          </a:p>
          <a:p>
            <a:pPr marL="0" indent="0">
              <a:buNone/>
            </a:pPr>
            <a:endParaRPr lang="en-GB" sz="2400" dirty="0">
              <a:solidFill>
                <a:schemeClr val="tx2"/>
              </a:solidFill>
            </a:endParaRPr>
          </a:p>
        </p:txBody>
      </p:sp>
    </p:spTree>
    <p:extLst>
      <p:ext uri="{BB962C8B-B14F-4D97-AF65-F5344CB8AC3E}">
        <p14:creationId xmlns:p14="http://schemas.microsoft.com/office/powerpoint/2010/main" val="1563186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ABA92-A17A-C72C-CBD4-5CD81998BE4D}"/>
              </a:ext>
            </a:extLst>
          </p:cNvPr>
          <p:cNvSpPr>
            <a:spLocks noGrp="1"/>
          </p:cNvSpPr>
          <p:nvPr>
            <p:ph type="title"/>
          </p:nvPr>
        </p:nvSpPr>
        <p:spPr>
          <a:xfrm>
            <a:off x="734028" y="124689"/>
            <a:ext cx="10515600" cy="688171"/>
          </a:xfrm>
        </p:spPr>
        <p:txBody>
          <a:bodyPr>
            <a:normAutofit fontScale="90000"/>
          </a:bodyPr>
          <a:lstStyle/>
          <a:p>
            <a:r>
              <a:rPr lang="en-GB" dirty="0"/>
              <a:t>QOF targets</a:t>
            </a:r>
          </a:p>
        </p:txBody>
      </p:sp>
      <p:graphicFrame>
        <p:nvGraphicFramePr>
          <p:cNvPr id="4" name="Table 4">
            <a:extLst>
              <a:ext uri="{FF2B5EF4-FFF2-40B4-BE49-F238E27FC236}">
                <a16:creationId xmlns:a16="http://schemas.microsoft.com/office/drawing/2014/main" id="{99BB2E6B-B3C0-AF14-A141-BDADF9761A3F}"/>
              </a:ext>
            </a:extLst>
          </p:cNvPr>
          <p:cNvGraphicFramePr>
            <a:graphicFrameLocks noGrp="1"/>
          </p:cNvGraphicFramePr>
          <p:nvPr>
            <p:ph idx="1"/>
            <p:extLst>
              <p:ext uri="{D42A27DB-BD31-4B8C-83A1-F6EECF244321}">
                <p14:modId xmlns:p14="http://schemas.microsoft.com/office/powerpoint/2010/main" val="981720381"/>
              </p:ext>
            </p:extLst>
          </p:nvPr>
        </p:nvGraphicFramePr>
        <p:xfrm>
          <a:off x="426575" y="966488"/>
          <a:ext cx="11338849" cy="5766914"/>
        </p:xfrm>
        <a:graphic>
          <a:graphicData uri="http://schemas.openxmlformats.org/drawingml/2006/table">
            <a:tbl>
              <a:tblPr firstRow="1" bandRow="1">
                <a:tableStyleId>{5C22544A-7EE6-4342-B048-85BDC9FD1C3A}</a:tableStyleId>
              </a:tblPr>
              <a:tblGrid>
                <a:gridCol w="8307042">
                  <a:extLst>
                    <a:ext uri="{9D8B030D-6E8A-4147-A177-3AD203B41FA5}">
                      <a16:colId xmlns:a16="http://schemas.microsoft.com/office/drawing/2014/main" val="2330153000"/>
                    </a:ext>
                  </a:extLst>
                </a:gridCol>
                <a:gridCol w="1123277">
                  <a:extLst>
                    <a:ext uri="{9D8B030D-6E8A-4147-A177-3AD203B41FA5}">
                      <a16:colId xmlns:a16="http://schemas.microsoft.com/office/drawing/2014/main" val="2813862837"/>
                    </a:ext>
                  </a:extLst>
                </a:gridCol>
                <a:gridCol w="1908530">
                  <a:extLst>
                    <a:ext uri="{9D8B030D-6E8A-4147-A177-3AD203B41FA5}">
                      <a16:colId xmlns:a16="http://schemas.microsoft.com/office/drawing/2014/main" val="359873823"/>
                    </a:ext>
                  </a:extLst>
                </a:gridCol>
              </a:tblGrid>
              <a:tr h="373733">
                <a:tc>
                  <a:txBody>
                    <a:bodyPr/>
                    <a:lstStyle/>
                    <a:p>
                      <a:endParaRPr lang="en-GB" sz="2000" dirty="0"/>
                    </a:p>
                  </a:txBody>
                  <a:tcPr/>
                </a:tc>
                <a:tc>
                  <a:txBody>
                    <a:bodyPr/>
                    <a:lstStyle/>
                    <a:p>
                      <a:r>
                        <a:rPr lang="en-GB" sz="2000" dirty="0"/>
                        <a:t>Points</a:t>
                      </a:r>
                    </a:p>
                  </a:txBody>
                  <a:tcPr/>
                </a:tc>
                <a:tc>
                  <a:txBody>
                    <a:bodyPr/>
                    <a:lstStyle/>
                    <a:p>
                      <a:r>
                        <a:rPr lang="en-GB" sz="2000" dirty="0"/>
                        <a:t>Thresholds</a:t>
                      </a:r>
                    </a:p>
                  </a:txBody>
                  <a:tcPr/>
                </a:tc>
                <a:extLst>
                  <a:ext uri="{0D108BD9-81ED-4DB2-BD59-A6C34878D82A}">
                    <a16:rowId xmlns:a16="http://schemas.microsoft.com/office/drawing/2014/main" val="527214478"/>
                  </a:ext>
                </a:extLst>
              </a:tr>
              <a:tr h="1236195">
                <a:tc>
                  <a:txBody>
                    <a:bodyPr/>
                    <a:lstStyle/>
                    <a:p>
                      <a:r>
                        <a:rPr lang="en-GB" sz="2000" dirty="0"/>
                        <a:t>CHOL001. Percentage of patients on the QOF Coronary Heart Disease, Peripheral Arterial Disease, Stroke/TIA or Chronic Kidney Disease Register who are currently prescribed a statin, or where a statin is declined or clinically unsuitable, another lipid-lowering therapy </a:t>
                      </a:r>
                    </a:p>
                  </a:txBody>
                  <a:tcPr/>
                </a:tc>
                <a:tc>
                  <a:txBody>
                    <a:bodyPr/>
                    <a:lstStyle/>
                    <a:p>
                      <a:r>
                        <a:rPr lang="en-GB" sz="2000" dirty="0"/>
                        <a:t>14</a:t>
                      </a:r>
                    </a:p>
                  </a:txBody>
                  <a:tcPr/>
                </a:tc>
                <a:tc>
                  <a:txBody>
                    <a:bodyPr/>
                    <a:lstStyle/>
                    <a:p>
                      <a:r>
                        <a:rPr lang="en-GB" sz="2000" dirty="0"/>
                        <a:t>70-95%</a:t>
                      </a:r>
                    </a:p>
                  </a:txBody>
                  <a:tcPr/>
                </a:tc>
                <a:extLst>
                  <a:ext uri="{0D108BD9-81ED-4DB2-BD59-A6C34878D82A}">
                    <a16:rowId xmlns:a16="http://schemas.microsoft.com/office/drawing/2014/main" val="2957180450"/>
                  </a:ext>
                </a:extLst>
              </a:tr>
              <a:tr h="1523682">
                <a:tc>
                  <a:txBody>
                    <a:bodyPr/>
                    <a:lstStyle/>
                    <a:p>
                      <a:r>
                        <a:rPr lang="en-GB" sz="2000" dirty="0"/>
                        <a:t>CHOL002. Percentage of patients on the QOF Coronary Heart Disease, Peripheral Arterial Disease, or Stroke/TIA Register, who have a recording of non-HDL cholesterol in the preceding 12 months that is lower than 2.5 mmol/L, or where non-HDL cholesterol is not recorded a recording of LDL cholesterol in the preceding 12 months that is lower than 1.8 mmol/L </a:t>
                      </a:r>
                    </a:p>
                  </a:txBody>
                  <a:tcPr/>
                </a:tc>
                <a:tc>
                  <a:txBody>
                    <a:bodyPr/>
                    <a:lstStyle/>
                    <a:p>
                      <a:r>
                        <a:rPr lang="en-GB" sz="2000" dirty="0"/>
                        <a:t>16</a:t>
                      </a:r>
                    </a:p>
                  </a:txBody>
                  <a:tcPr/>
                </a:tc>
                <a:tc>
                  <a:txBody>
                    <a:bodyPr/>
                    <a:lstStyle/>
                    <a:p>
                      <a:r>
                        <a:rPr lang="en-GB" sz="2000" dirty="0"/>
                        <a:t>20-35%</a:t>
                      </a:r>
                    </a:p>
                  </a:txBody>
                  <a:tcPr/>
                </a:tc>
                <a:extLst>
                  <a:ext uri="{0D108BD9-81ED-4DB2-BD59-A6C34878D82A}">
                    <a16:rowId xmlns:a16="http://schemas.microsoft.com/office/drawing/2014/main" val="1035482117"/>
                  </a:ext>
                </a:extLst>
              </a:tr>
              <a:tr h="1236195">
                <a:tc>
                  <a:txBody>
                    <a:bodyPr/>
                    <a:lstStyle/>
                    <a:p>
                      <a:r>
                        <a:rPr lang="en-GB" sz="2000" dirty="0"/>
                        <a:t>DM022. The percentage of patients with diabetes aged 40 years and over, with no history of cardiovascular disease and without moderate or severe frailty, who are currently treated with a statin (excluding patients with type 2 diabetes and a CVD risk score of &lt;10% recorded in the preceding 3 years)</a:t>
                      </a:r>
                    </a:p>
                  </a:txBody>
                  <a:tcPr/>
                </a:tc>
                <a:tc>
                  <a:txBody>
                    <a:bodyPr/>
                    <a:lstStyle/>
                    <a:p>
                      <a:r>
                        <a:rPr lang="en-GB" sz="2000" dirty="0"/>
                        <a:t>4</a:t>
                      </a:r>
                    </a:p>
                  </a:txBody>
                  <a:tcPr/>
                </a:tc>
                <a:tc>
                  <a:txBody>
                    <a:bodyPr/>
                    <a:lstStyle/>
                    <a:p>
                      <a:r>
                        <a:rPr lang="en-GB" sz="2000" dirty="0"/>
                        <a:t>50-90%</a:t>
                      </a:r>
                    </a:p>
                  </a:txBody>
                  <a:tcPr/>
                </a:tc>
                <a:extLst>
                  <a:ext uri="{0D108BD9-81ED-4DB2-BD59-A6C34878D82A}">
                    <a16:rowId xmlns:a16="http://schemas.microsoft.com/office/drawing/2014/main" val="3230814299"/>
                  </a:ext>
                </a:extLst>
              </a:tr>
              <a:tr h="1133954">
                <a:tc>
                  <a:txBody>
                    <a:bodyPr/>
                    <a:lstStyle/>
                    <a:p>
                      <a:r>
                        <a:rPr lang="en-GB" sz="2000" dirty="0"/>
                        <a:t>DM023. The percentage of patients with diabetes and a history of cardiovascular disease (excluding haemorrhagic stroke) who are currently treated with a statin</a:t>
                      </a:r>
                    </a:p>
                  </a:txBody>
                  <a:tcPr/>
                </a:tc>
                <a:tc>
                  <a:txBody>
                    <a:bodyPr/>
                    <a:lstStyle/>
                    <a:p>
                      <a:r>
                        <a:rPr lang="en-GB" sz="20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50-90%</a:t>
                      </a:r>
                    </a:p>
                    <a:p>
                      <a:endParaRPr lang="en-GB" sz="2000" dirty="0"/>
                    </a:p>
                  </a:txBody>
                  <a:tcPr/>
                </a:tc>
                <a:extLst>
                  <a:ext uri="{0D108BD9-81ED-4DB2-BD59-A6C34878D82A}">
                    <a16:rowId xmlns:a16="http://schemas.microsoft.com/office/drawing/2014/main" val="4218223722"/>
                  </a:ext>
                </a:extLst>
              </a:tr>
            </a:tbl>
          </a:graphicData>
        </a:graphic>
      </p:graphicFrame>
    </p:spTree>
    <p:extLst>
      <p:ext uri="{BB962C8B-B14F-4D97-AF65-F5344CB8AC3E}">
        <p14:creationId xmlns:p14="http://schemas.microsoft.com/office/powerpoint/2010/main" val="924014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1564-3D96-1C8A-6194-05459D86AF5C}"/>
              </a:ext>
            </a:extLst>
          </p:cNvPr>
          <p:cNvSpPr>
            <a:spLocks noGrp="1"/>
          </p:cNvSpPr>
          <p:nvPr>
            <p:ph type="title"/>
          </p:nvPr>
        </p:nvSpPr>
        <p:spPr/>
        <p:txBody>
          <a:bodyPr/>
          <a:lstStyle/>
          <a:p>
            <a:r>
              <a:rPr lang="en-GB" dirty="0"/>
              <a:t>How to prioritise those at highest risk</a:t>
            </a:r>
          </a:p>
        </p:txBody>
      </p:sp>
      <p:graphicFrame>
        <p:nvGraphicFramePr>
          <p:cNvPr id="5" name="Content Placeholder 2">
            <a:extLst>
              <a:ext uri="{FF2B5EF4-FFF2-40B4-BE49-F238E27FC236}">
                <a16:creationId xmlns:a16="http://schemas.microsoft.com/office/drawing/2014/main" id="{485FA7B0-F507-3C52-BC5E-160984C46514}"/>
              </a:ext>
            </a:extLst>
          </p:cNvPr>
          <p:cNvGraphicFramePr>
            <a:graphicFrameLocks noGrp="1"/>
          </p:cNvGraphicFramePr>
          <p:nvPr>
            <p:ph idx="1"/>
            <p:extLst>
              <p:ext uri="{D42A27DB-BD31-4B8C-83A1-F6EECF244321}">
                <p14:modId xmlns:p14="http://schemas.microsoft.com/office/powerpoint/2010/main" val="19471087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0707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FAEB-03B1-3255-4456-DFDD59F72415}"/>
              </a:ext>
            </a:extLst>
          </p:cNvPr>
          <p:cNvSpPr>
            <a:spLocks noGrp="1"/>
          </p:cNvSpPr>
          <p:nvPr>
            <p:ph type="title"/>
          </p:nvPr>
        </p:nvSpPr>
        <p:spPr>
          <a:xfrm>
            <a:off x="556846" y="80047"/>
            <a:ext cx="10515600" cy="286720"/>
          </a:xfrm>
        </p:spPr>
        <p:txBody>
          <a:bodyPr>
            <a:normAutofit fontScale="90000"/>
          </a:bodyPr>
          <a:lstStyle/>
          <a:p>
            <a:r>
              <a:rPr lang="en-US" sz="2800" dirty="0"/>
              <a:t>Example: process for reviewing lipids using pharmacy workforce</a:t>
            </a:r>
            <a:endParaRPr lang="en-GB" sz="2800" dirty="0"/>
          </a:p>
        </p:txBody>
      </p:sp>
      <p:sp>
        <p:nvSpPr>
          <p:cNvPr id="3" name="Footer Placeholder 2">
            <a:extLst>
              <a:ext uri="{FF2B5EF4-FFF2-40B4-BE49-F238E27FC236}">
                <a16:creationId xmlns:a16="http://schemas.microsoft.com/office/drawing/2014/main" id="{910DFC74-98B0-94EB-CE3D-55FCC4DCE40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CVD</a:t>
            </a:r>
            <a: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PREVENT </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Audit</a:t>
            </a:r>
          </a:p>
        </p:txBody>
      </p:sp>
      <p:sp>
        <p:nvSpPr>
          <p:cNvPr id="4" name="Text Placeholder 3">
            <a:extLst>
              <a:ext uri="{FF2B5EF4-FFF2-40B4-BE49-F238E27FC236}">
                <a16:creationId xmlns:a16="http://schemas.microsoft.com/office/drawing/2014/main" id="{A769D3A1-2E9B-69DD-0B53-B2F21C797167}"/>
              </a:ext>
            </a:extLst>
          </p:cNvPr>
          <p:cNvSpPr>
            <a:spLocks noGrp="1"/>
          </p:cNvSpPr>
          <p:nvPr>
            <p:ph type="body" sz="quarter" idx="12"/>
          </p:nvPr>
        </p:nvSpPr>
        <p:spPr>
          <a:xfrm>
            <a:off x="556846" y="286485"/>
            <a:ext cx="10515600" cy="405957"/>
          </a:xfrm>
        </p:spPr>
        <p:txBody>
          <a:bodyPr>
            <a:noAutofit/>
          </a:bodyPr>
          <a:lstStyle/>
          <a:p>
            <a:r>
              <a:rPr lang="en-US" sz="2400" dirty="0"/>
              <a:t>Pharmacy technician</a:t>
            </a:r>
            <a:endParaRPr lang="en-GB" sz="2400" dirty="0"/>
          </a:p>
        </p:txBody>
      </p:sp>
      <p:sp>
        <p:nvSpPr>
          <p:cNvPr id="5" name="Content Placeholder 4">
            <a:extLst>
              <a:ext uri="{FF2B5EF4-FFF2-40B4-BE49-F238E27FC236}">
                <a16:creationId xmlns:a16="http://schemas.microsoft.com/office/drawing/2014/main" id="{0C124B36-0F56-1468-B83E-F9743992B283}"/>
              </a:ext>
            </a:extLst>
          </p:cNvPr>
          <p:cNvSpPr>
            <a:spLocks noGrp="1"/>
          </p:cNvSpPr>
          <p:nvPr>
            <p:ph idx="1"/>
          </p:nvPr>
        </p:nvSpPr>
        <p:spPr>
          <a:xfrm>
            <a:off x="556846" y="614522"/>
            <a:ext cx="10515600" cy="1827562"/>
          </a:xfrm>
        </p:spPr>
        <p:txBody>
          <a:bodyPr>
            <a:normAutofit lnSpcReduction="10000"/>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3087"/>
                </a:solidFill>
                <a:effectLst/>
                <a:uLnTx/>
                <a:uFillTx/>
                <a:ea typeface="+mn-ea"/>
                <a:cs typeface="Arial" panose="020B0604020202020204" pitchFamily="34" charset="0"/>
              </a:rPr>
              <a:t>Runs searches: UCLP or other searches available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3087"/>
                </a:solidFill>
                <a:effectLst/>
                <a:uLnTx/>
                <a:uFillTx/>
                <a:ea typeface="+mn-ea"/>
                <a:cs typeface="Arial" panose="020B0604020202020204" pitchFamily="34" charset="0"/>
              </a:rPr>
              <a:t>Creates spreadsheet for data</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3087"/>
                </a:solidFill>
                <a:effectLst/>
                <a:uLnTx/>
                <a:uFillTx/>
                <a:ea typeface="+mn-ea"/>
                <a:cs typeface="Arial" panose="020B0604020202020204" pitchFamily="34" charset="0"/>
              </a:rPr>
              <a:t>Further prioritises/ filters patients by e.g. co-morbidity, younger age (can produce an auto report), out of date cholesterol level etc.</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3087"/>
                </a:solidFill>
                <a:effectLst/>
                <a:uLnTx/>
                <a:uFillTx/>
                <a:ea typeface="+mn-ea"/>
                <a:cs typeface="Arial" panose="020B0604020202020204" pitchFamily="34" charset="0"/>
              </a:rPr>
              <a:t>Undertakes a background review from the patient clinical record</a:t>
            </a:r>
          </a:p>
        </p:txBody>
      </p:sp>
      <p:sp>
        <p:nvSpPr>
          <p:cNvPr id="6" name="Text Placeholder 3">
            <a:extLst>
              <a:ext uri="{FF2B5EF4-FFF2-40B4-BE49-F238E27FC236}">
                <a16:creationId xmlns:a16="http://schemas.microsoft.com/office/drawing/2014/main" id="{7E23C587-20C0-D7CC-22FE-177A66C491FB}"/>
              </a:ext>
            </a:extLst>
          </p:cNvPr>
          <p:cNvSpPr txBox="1">
            <a:spLocks/>
          </p:cNvSpPr>
          <p:nvPr/>
        </p:nvSpPr>
        <p:spPr>
          <a:xfrm>
            <a:off x="556846" y="2354935"/>
            <a:ext cx="10515600" cy="365126"/>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Pharmacist</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A1730595-BB0E-3CBC-1BDF-BF693896146E}"/>
              </a:ext>
            </a:extLst>
          </p:cNvPr>
          <p:cNvSpPr txBox="1">
            <a:spLocks/>
          </p:cNvSpPr>
          <p:nvPr/>
        </p:nvSpPr>
        <p:spPr>
          <a:xfrm>
            <a:off x="556846" y="2652235"/>
            <a:ext cx="10515600" cy="1220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3087"/>
                </a:solidFill>
                <a:effectLst/>
                <a:uLnTx/>
                <a:uFillTx/>
                <a:latin typeface="Calibri" panose="020F0502020204030204"/>
                <a:ea typeface="+mn-ea"/>
                <a:cs typeface="Arial" panose="020B0604020202020204" pitchFamily="34" charset="0"/>
              </a:rPr>
              <a:t>Reviews the background information collected by the PT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3087"/>
                </a:solidFill>
                <a:effectLst/>
                <a:uLnTx/>
                <a:uFillTx/>
                <a:latin typeface="Calibri" panose="020F0502020204030204"/>
                <a:ea typeface="+mn-ea"/>
                <a:cs typeface="Arial" panose="020B0604020202020204" pitchFamily="34" charset="0"/>
              </a:rPr>
              <a:t>Categorises patients according to action i.e., appointment and SMR, refer GP, Bloods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3087"/>
                </a:solidFill>
                <a:effectLst/>
                <a:uLnTx/>
                <a:uFillTx/>
                <a:latin typeface="Calibri" panose="020F0502020204030204"/>
                <a:ea typeface="+mn-ea"/>
                <a:cs typeface="Arial" panose="020B0604020202020204" pitchFamily="34" charset="0"/>
              </a:rPr>
              <a:t>Conducts Structured/ Comprehensive Medication Review (SMR)</a:t>
            </a:r>
          </a:p>
        </p:txBody>
      </p:sp>
      <p:sp>
        <p:nvSpPr>
          <p:cNvPr id="12" name="Text Placeholder 3">
            <a:extLst>
              <a:ext uri="{FF2B5EF4-FFF2-40B4-BE49-F238E27FC236}">
                <a16:creationId xmlns:a16="http://schemas.microsoft.com/office/drawing/2014/main" id="{0D0D6A7F-EC51-1592-F673-979BBAA00D2B}"/>
              </a:ext>
            </a:extLst>
          </p:cNvPr>
          <p:cNvSpPr txBox="1">
            <a:spLocks/>
          </p:cNvSpPr>
          <p:nvPr/>
        </p:nvSpPr>
        <p:spPr>
          <a:xfrm>
            <a:off x="556846" y="3756530"/>
            <a:ext cx="10515600" cy="405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Pharmacy technician</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4">
            <a:extLst>
              <a:ext uri="{FF2B5EF4-FFF2-40B4-BE49-F238E27FC236}">
                <a16:creationId xmlns:a16="http://schemas.microsoft.com/office/drawing/2014/main" id="{2080AD0C-7F2F-9106-4A27-36A4C5646254}"/>
              </a:ext>
            </a:extLst>
          </p:cNvPr>
          <p:cNvSpPr txBox="1">
            <a:spLocks/>
          </p:cNvSpPr>
          <p:nvPr/>
        </p:nvSpPr>
        <p:spPr>
          <a:xfrm>
            <a:off x="556846" y="4162486"/>
            <a:ext cx="10515600" cy="186818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3087"/>
                </a:solidFill>
                <a:effectLst/>
                <a:uLnTx/>
                <a:uFillTx/>
                <a:latin typeface="Calibri" panose="020F0502020204030204"/>
                <a:ea typeface="+mn-ea"/>
                <a:cs typeface="Arial" panose="020B0604020202020204" pitchFamily="34" charset="0"/>
              </a:rPr>
              <a:t>Supports process by (dependent on capacity):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03087"/>
                </a:solidFill>
                <a:effectLst/>
                <a:uLnTx/>
                <a:uFillTx/>
                <a:latin typeface="Calibri" panose="020F0502020204030204"/>
                <a:ea typeface="+mn-ea"/>
                <a:cs typeface="Arial" panose="020B0604020202020204" pitchFamily="34" charset="0"/>
              </a:rPr>
              <a:t>Requests blood tests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03087"/>
                </a:solidFill>
                <a:effectLst/>
                <a:uLnTx/>
                <a:uFillTx/>
                <a:latin typeface="Calibri" panose="020F0502020204030204"/>
                <a:ea typeface="+mn-ea"/>
                <a:cs typeface="Arial" panose="020B0604020202020204" pitchFamily="34" charset="0"/>
              </a:rPr>
              <a:t>Contacts appropriate                                                                                                                               patients for follow up</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03087"/>
                </a:solidFill>
                <a:effectLst/>
                <a:uLnTx/>
                <a:uFillTx/>
                <a:latin typeface="Calibri" panose="020F0502020204030204"/>
                <a:ea typeface="+mn-ea"/>
                <a:cs typeface="Arial" panose="020B0604020202020204" pitchFamily="34" charset="0"/>
              </a:rPr>
              <a:t>Makes SMR clinic                                                                                                                                      appointments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3087"/>
              </a:solidFill>
              <a:effectLst/>
              <a:uLnTx/>
              <a:uFillTx/>
              <a:latin typeface="Calibri" panose="020F0502020204030204"/>
              <a:ea typeface="+mn-ea"/>
              <a:cs typeface="Arial" panose="020B0604020202020204" pitchFamily="34" charset="0"/>
            </a:endParaRPr>
          </a:p>
        </p:txBody>
      </p:sp>
      <p:pic>
        <p:nvPicPr>
          <p:cNvPr id="15" name="Picture 14">
            <a:extLst>
              <a:ext uri="{FF2B5EF4-FFF2-40B4-BE49-F238E27FC236}">
                <a16:creationId xmlns:a16="http://schemas.microsoft.com/office/drawing/2014/main" id="{E4F0A3C1-CC5A-5D40-C50B-BAC7EFFD2739}"/>
              </a:ext>
            </a:extLst>
          </p:cNvPr>
          <p:cNvPicPr>
            <a:picLocks noChangeAspect="1"/>
          </p:cNvPicPr>
          <p:nvPr/>
        </p:nvPicPr>
        <p:blipFill>
          <a:blip r:embed="rId3"/>
          <a:stretch>
            <a:fillRect/>
          </a:stretch>
        </p:blipFill>
        <p:spPr>
          <a:xfrm>
            <a:off x="3637503" y="4734364"/>
            <a:ext cx="8480808" cy="1756870"/>
          </a:xfrm>
          <a:prstGeom prst="rect">
            <a:avLst/>
          </a:prstGeom>
        </p:spPr>
      </p:pic>
    </p:spTree>
    <p:extLst>
      <p:ext uri="{BB962C8B-B14F-4D97-AF65-F5344CB8AC3E}">
        <p14:creationId xmlns:p14="http://schemas.microsoft.com/office/powerpoint/2010/main" val="1873870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448D48-F280-8273-CE77-EA689799D309}"/>
              </a:ext>
            </a:extLst>
          </p:cNvPr>
          <p:cNvSpPr txBox="1"/>
          <p:nvPr/>
        </p:nvSpPr>
        <p:spPr>
          <a:xfrm>
            <a:off x="944545" y="947791"/>
            <a:ext cx="9596175" cy="51552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Dear Mouse-</a:t>
            </a:r>
            <a:r>
              <a:rPr kumimoji="0" lang="en-GB" sz="11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TestPatient</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Our medical practice regularly reviews patients’ records to ensure we continue to offer the best possible service tailored to the individual needs of each patient. We are looking at patients who used to be on statin medications to help lower cholesterol and will benefit from starting to use statin medications again.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Whilst cholesterol is essential for your body to work well, too much ‘bad cholesterol’ is unhealthy. High levels of ‘bad cholesterol’ in your blood can lead to fatty deposits building up in your arteries. This stops blood from flowing well and causes conditions such as heart attack and stroke.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Statins can help reduce the risk of strokes and heart attacks if taken regularly. They are one of the most researched medicines and there is very strong evidence that they help prevent the conditions described above.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We are aware from your record that you have taken, but not continued with, statins in the past.  However, to help reduce your risk of developing heart disease, we advise that you now take a statin regularly and make changes to your lifestyle. Statins work best if taken long term.</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study in 2013 of over 100,000 people looked at those who reported side effects from statins. They were offered statin again and a year later, 90% of them were okay on the same or different statin. We would therefore like to offer you a statin again.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We want to make your return to statins as convenient as possible, and to maximise the benefits to your health.  Therefore, a statin called Atorvastatin has been added to your repeat prescribing list and if you wish to start this medication, please request a prescription from reception in the usual way. When starting a statin, a routine blood test is advised after three months. Please arrange this with the practice in the usual way.</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you have any questions about your new prescription, please see the </a:t>
            </a:r>
            <a:r>
              <a:rPr kumimoji="0" lang="en-GB" sz="11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2"/>
              </a:rPr>
              <a:t>frequently asked questions</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document included with this letter or visit the West Yorkshire &amp; Harrogate Healthy Hearts website </a:t>
            </a:r>
            <a:r>
              <a:rPr kumimoji="0" lang="en-GB" sz="11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3"/>
              </a:rPr>
              <a:t>www.westyorkshireandharrogatehealthyhearts.co.uk</a:t>
            </a:r>
            <a:r>
              <a:rPr kumimoji="0" lang="en-GB" sz="11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rPr>
              <a:t>/cholesterol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you still have questions, please make an appointment with the practice.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Changes in lifestyle are important to help improve your health and reduce the risk of heart disease such as having a healthy diet, getting more exercise, losing weight, reducing the amount of alcohol and stopping smoking.</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you need an </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Easy Read version</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of this letter, please contact your GP practice or visit </a:t>
            </a:r>
            <a:r>
              <a:rPr kumimoji="0" lang="en-GB" sz="11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3"/>
              </a:rPr>
              <a:t>www.westyorkshireandharrogatehealthyhearts.co.uk/</a:t>
            </a:r>
            <a:r>
              <a:rPr kumimoji="0" lang="en-GB" sz="11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rPr>
              <a:t>cholesterol</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01254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ounded Rectangle"/>
          <p:cNvSpPr/>
          <p:nvPr/>
        </p:nvSpPr>
        <p:spPr>
          <a:xfrm>
            <a:off x="698318" y="1480211"/>
            <a:ext cx="10795366" cy="4236973"/>
          </a:xfrm>
          <a:prstGeom prst="roundRect">
            <a:avLst>
              <a:gd name="adj" fmla="val 10874"/>
            </a:avLst>
          </a:prstGeom>
          <a:solidFill>
            <a:schemeClr val="accent5">
              <a:lumMod val="75000"/>
            </a:schemeClr>
          </a:solidFill>
          <a:ln w="12700" cap="flat">
            <a:noFill/>
            <a:miter lim="400000"/>
          </a:ln>
          <a:effectLst/>
        </p:spPr>
        <p:txBody>
          <a:bodyPr wrap="square" lIns="25400" tIns="25400" rIns="25400" bIns="25400" numCol="1" anchor="t">
            <a:noAutofit/>
          </a:bodyPr>
          <a:lstStyle/>
          <a:p>
            <a:pPr indent="228600" defTabSz="412750">
              <a:spcBef>
                <a:spcPts val="100"/>
              </a:spcBef>
              <a:defRPr sz="2800">
                <a:solidFill>
                  <a:srgbClr val="FFFFFF"/>
                </a:solidFill>
              </a:defRPr>
            </a:pPr>
            <a:endParaRPr sz="1400"/>
          </a:p>
        </p:txBody>
      </p:sp>
      <p:pic>
        <p:nvPicPr>
          <p:cNvPr id="258" name="Image" descr="Image"/>
          <p:cNvPicPr>
            <a:picLocks noChangeAspect="1"/>
          </p:cNvPicPr>
          <p:nvPr/>
        </p:nvPicPr>
        <p:blipFill>
          <a:blip r:embed="rId2"/>
          <a:stretch>
            <a:fillRect/>
          </a:stretch>
        </p:blipFill>
        <p:spPr>
          <a:xfrm>
            <a:off x="7657712" y="1927342"/>
            <a:ext cx="3225722" cy="3342710"/>
          </a:xfrm>
          <a:prstGeom prst="rect">
            <a:avLst/>
          </a:prstGeom>
          <a:ln w="12700">
            <a:miter lim="400000"/>
          </a:ln>
        </p:spPr>
      </p:pic>
      <p:sp>
        <p:nvSpPr>
          <p:cNvPr id="3" name="Text Placeholder 2">
            <a:extLst>
              <a:ext uri="{FF2B5EF4-FFF2-40B4-BE49-F238E27FC236}">
                <a16:creationId xmlns:a16="http://schemas.microsoft.com/office/drawing/2014/main" id="{3F656203-4B27-2B78-1194-7B10974CB4FE}"/>
              </a:ext>
            </a:extLst>
          </p:cNvPr>
          <p:cNvSpPr>
            <a:spLocks noGrp="1"/>
          </p:cNvSpPr>
          <p:nvPr>
            <p:ph type="body" sz="quarter" idx="21"/>
          </p:nvPr>
        </p:nvSpPr>
        <p:spPr>
          <a:xfrm>
            <a:off x="809015" y="1782501"/>
            <a:ext cx="6610357" cy="4147430"/>
          </a:xfrm>
        </p:spPr>
        <p:txBody>
          <a:bodyPr>
            <a:normAutofit fontScale="77500" lnSpcReduction="20000"/>
          </a:bodyPr>
          <a:lstStyle/>
          <a:p>
            <a:r>
              <a:rPr lang="en-GB" sz="4800" dirty="0">
                <a:solidFill>
                  <a:schemeClr val="bg1"/>
                </a:solidFill>
                <a:latin typeface="+mn-lt"/>
              </a:rPr>
              <a:t>Focusing on cholesterol:</a:t>
            </a:r>
          </a:p>
          <a:p>
            <a:pPr marL="0" indent="0">
              <a:buNone/>
            </a:pPr>
            <a:endParaRPr lang="en-GB" sz="4800" dirty="0">
              <a:solidFill>
                <a:schemeClr val="bg1"/>
              </a:solidFill>
              <a:latin typeface="+mn-lt"/>
            </a:endParaRPr>
          </a:p>
          <a:p>
            <a:pPr>
              <a:buFontTx/>
              <a:buChar char="-"/>
            </a:pPr>
            <a:r>
              <a:rPr lang="en-GB" sz="4800" dirty="0">
                <a:solidFill>
                  <a:schemeClr val="bg1"/>
                </a:solidFill>
                <a:latin typeface="+mn-lt"/>
              </a:rPr>
              <a:t>Consider any barriers you have faced to achieving lipid targets</a:t>
            </a:r>
          </a:p>
          <a:p>
            <a:pPr marL="0" indent="0">
              <a:buNone/>
            </a:pPr>
            <a:endParaRPr lang="en-GB" sz="4800" dirty="0">
              <a:solidFill>
                <a:schemeClr val="bg1"/>
              </a:solidFill>
              <a:latin typeface="+mn-lt"/>
            </a:endParaRPr>
          </a:p>
          <a:p>
            <a:pPr>
              <a:buFontTx/>
              <a:buChar char="-"/>
            </a:pPr>
            <a:r>
              <a:rPr lang="en-GB" sz="4800" dirty="0">
                <a:solidFill>
                  <a:schemeClr val="bg1"/>
                </a:solidFill>
                <a:latin typeface="+mn-lt"/>
              </a:rPr>
              <a:t>How can we increase the % of above whose LLT has been optimised?</a:t>
            </a:r>
          </a:p>
          <a:p>
            <a:pPr>
              <a:buFontTx/>
              <a:buChar char="-"/>
            </a:pPr>
            <a:endParaRPr lang="en-GB" sz="4800" dirty="0">
              <a:solidFill>
                <a:schemeClr val="bg1"/>
              </a:solidFill>
              <a:latin typeface="+mn-lt"/>
            </a:endParaRPr>
          </a:p>
          <a:p>
            <a:endParaRPr lang="en-GB" sz="2000" dirty="0"/>
          </a:p>
        </p:txBody>
      </p:sp>
      <p:sp>
        <p:nvSpPr>
          <p:cNvPr id="4" name="Title 3">
            <a:extLst>
              <a:ext uri="{FF2B5EF4-FFF2-40B4-BE49-F238E27FC236}">
                <a16:creationId xmlns:a16="http://schemas.microsoft.com/office/drawing/2014/main" id="{C2F8DF22-C393-B36D-9D68-3C5B5FD63BBC}"/>
              </a:ext>
            </a:extLst>
          </p:cNvPr>
          <p:cNvSpPr txBox="1">
            <a:spLocks/>
          </p:cNvSpPr>
          <p:nvPr/>
        </p:nvSpPr>
        <p:spPr>
          <a:xfrm>
            <a:off x="698318" y="523476"/>
            <a:ext cx="10985503" cy="617340"/>
          </a:xfrm>
          <a:prstGeom prst="rect">
            <a:avLst/>
          </a:prstGeom>
        </p:spPr>
        <p:txBody>
          <a:bodyPr vert="horz" lIns="91440" tIns="45720" rIns="91440" bIns="45720" rtlCol="0" anchor="t">
            <a:normAutofit/>
          </a:bodyPr>
          <a:lstStyle>
            <a:lvl1pPr algn="l" defTabSz="1219169" rtl="0" eaLnBrk="1" latinLnBrk="0" hangingPunct="1">
              <a:lnSpc>
                <a:spcPct val="80000"/>
              </a:lnSpc>
              <a:spcBef>
                <a:spcPct val="0"/>
              </a:spcBef>
              <a:buNone/>
              <a:defRPr sz="3250" kern="1200" spc="65">
                <a:solidFill>
                  <a:srgbClr val="1B365D"/>
                </a:solidFill>
                <a:latin typeface="+mj-lt"/>
                <a:ea typeface="+mj-ea"/>
                <a:cs typeface="+mj-cs"/>
              </a:defRPr>
            </a:lvl1pPr>
          </a:lstStyle>
          <a:p>
            <a:r>
              <a:rPr lang="en-GB" b="1" dirty="0">
                <a:solidFill>
                  <a:schemeClr val="tx1"/>
                </a:solidFill>
              </a:rPr>
              <a:t>Workshop 2- 10 mins</a:t>
            </a:r>
          </a:p>
        </p:txBody>
      </p:sp>
    </p:spTree>
    <p:extLst>
      <p:ext uri="{BB962C8B-B14F-4D97-AF65-F5344CB8AC3E}">
        <p14:creationId xmlns:p14="http://schemas.microsoft.com/office/powerpoint/2010/main" val="408001747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0087F4D-33FF-1CC2-6964-5CF0E60605C3}"/>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AF</a:t>
            </a:r>
          </a:p>
        </p:txBody>
      </p:sp>
    </p:spTree>
    <p:extLst>
      <p:ext uri="{BB962C8B-B14F-4D97-AF65-F5344CB8AC3E}">
        <p14:creationId xmlns:p14="http://schemas.microsoft.com/office/powerpoint/2010/main" val="1872213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0CBC62F-1A2F-F46F-5EEF-3B15951F361A}"/>
              </a:ext>
            </a:extLst>
          </p:cNvPr>
          <p:cNvGraphicFramePr>
            <a:graphicFrameLocks noGrp="1"/>
          </p:cNvGraphicFramePr>
          <p:nvPr>
            <p:ph idx="1"/>
            <p:extLst>
              <p:ext uri="{D42A27DB-BD31-4B8C-83A1-F6EECF244321}">
                <p14:modId xmlns:p14="http://schemas.microsoft.com/office/powerpoint/2010/main" val="313932757"/>
              </p:ext>
            </p:extLst>
          </p:nvPr>
        </p:nvGraphicFramePr>
        <p:xfrm>
          <a:off x="381000" y="393538"/>
          <a:ext cx="11506200" cy="6238755"/>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7FBD5106-EA42-BD6B-A40A-AB393FF12215}"/>
              </a:ext>
            </a:extLst>
          </p:cNvPr>
          <p:cNvCxnSpPr>
            <a:cxnSpLocks/>
          </p:cNvCxnSpPr>
          <p:nvPr/>
        </p:nvCxnSpPr>
        <p:spPr>
          <a:xfrm>
            <a:off x="1219200" y="1319342"/>
            <a:ext cx="1056382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076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0CBC62F-1A2F-F46F-5EEF-3B15951F361A}"/>
              </a:ext>
            </a:extLst>
          </p:cNvPr>
          <p:cNvGraphicFramePr>
            <a:graphicFrameLocks noGrp="1"/>
          </p:cNvGraphicFramePr>
          <p:nvPr>
            <p:ph idx="1"/>
            <p:extLst>
              <p:ext uri="{D42A27DB-BD31-4B8C-83A1-F6EECF244321}">
                <p14:modId xmlns:p14="http://schemas.microsoft.com/office/powerpoint/2010/main" val="3610924582"/>
              </p:ext>
            </p:extLst>
          </p:nvPr>
        </p:nvGraphicFramePr>
        <p:xfrm>
          <a:off x="381000" y="393538"/>
          <a:ext cx="11506200" cy="623875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7FBD5106-EA42-BD6B-A40A-AB393FF12215}"/>
              </a:ext>
            </a:extLst>
          </p:cNvPr>
          <p:cNvCxnSpPr>
            <a:cxnSpLocks/>
          </p:cNvCxnSpPr>
          <p:nvPr/>
        </p:nvCxnSpPr>
        <p:spPr>
          <a:xfrm>
            <a:off x="1207625" y="1238321"/>
            <a:ext cx="1056382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663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07E656-26EB-D91E-A7AD-D108CB4D8847}"/>
              </a:ext>
            </a:extLst>
          </p:cNvPr>
          <p:cNvSpPr>
            <a:spLocks noGrp="1"/>
          </p:cNvSpPr>
          <p:nvPr>
            <p:ph type="title"/>
          </p:nvPr>
        </p:nvSpPr>
        <p:spPr>
          <a:xfrm>
            <a:off x="804291" y="0"/>
            <a:ext cx="4766330" cy="1454051"/>
          </a:xfrm>
        </p:spPr>
        <p:txBody>
          <a:bodyPr>
            <a:normAutofit/>
          </a:bodyPr>
          <a:lstStyle/>
          <a:p>
            <a:r>
              <a:rPr lang="en-GB" sz="3600" dirty="0">
                <a:solidFill>
                  <a:schemeClr val="tx2"/>
                </a:solidFill>
              </a:rPr>
              <a:t>What are we aiming for?</a:t>
            </a:r>
          </a:p>
        </p:txBody>
      </p:sp>
      <p:sp>
        <p:nvSpPr>
          <p:cNvPr id="3" name="Content Placeholder 2">
            <a:extLst>
              <a:ext uri="{FF2B5EF4-FFF2-40B4-BE49-F238E27FC236}">
                <a16:creationId xmlns:a16="http://schemas.microsoft.com/office/drawing/2014/main" id="{06CE3768-F74F-70B2-B88B-8A2E7D28B11C}"/>
              </a:ext>
            </a:extLst>
          </p:cNvPr>
          <p:cNvSpPr>
            <a:spLocks noGrp="1"/>
          </p:cNvSpPr>
          <p:nvPr>
            <p:ph idx="1"/>
          </p:nvPr>
        </p:nvSpPr>
        <p:spPr>
          <a:xfrm>
            <a:off x="804672" y="1597306"/>
            <a:ext cx="5060603" cy="5150735"/>
          </a:xfrm>
        </p:spPr>
        <p:txBody>
          <a:bodyPr anchor="t">
            <a:normAutofit/>
          </a:bodyPr>
          <a:lstStyle/>
          <a:p>
            <a:pPr marL="457200" lvl="1" indent="0">
              <a:buNone/>
            </a:pPr>
            <a:r>
              <a:rPr lang="en-GB" sz="3200" dirty="0">
                <a:solidFill>
                  <a:schemeClr val="tx2"/>
                </a:solidFill>
              </a:rPr>
              <a:t>95% of people with AF with </a:t>
            </a:r>
            <a:r>
              <a:rPr lang="en-GB" sz="3200" dirty="0" err="1">
                <a:solidFill>
                  <a:schemeClr val="tx2"/>
                </a:solidFill>
              </a:rPr>
              <a:t>CHADsVASc</a:t>
            </a:r>
            <a:r>
              <a:rPr lang="en-GB" sz="3200" dirty="0">
                <a:solidFill>
                  <a:schemeClr val="tx2"/>
                </a:solidFill>
              </a:rPr>
              <a:t> ≥2 on anticoagulation</a:t>
            </a:r>
          </a:p>
          <a:p>
            <a:pPr lvl="1"/>
            <a:r>
              <a:rPr lang="en-GB" sz="2800" dirty="0">
                <a:solidFill>
                  <a:schemeClr val="tx2"/>
                </a:solidFill>
              </a:rPr>
              <a:t>DOAC 1</a:t>
            </a:r>
            <a:r>
              <a:rPr lang="en-GB" sz="2800" baseline="30000" dirty="0">
                <a:solidFill>
                  <a:schemeClr val="tx2"/>
                </a:solidFill>
              </a:rPr>
              <a:t>st</a:t>
            </a:r>
            <a:r>
              <a:rPr lang="en-GB" sz="2800" dirty="0">
                <a:solidFill>
                  <a:schemeClr val="tx2"/>
                </a:solidFill>
              </a:rPr>
              <a:t> line</a:t>
            </a:r>
          </a:p>
          <a:p>
            <a:pPr lvl="1"/>
            <a:endParaRPr lang="en-GB" sz="1800" dirty="0">
              <a:solidFill>
                <a:schemeClr val="tx2"/>
              </a:solidFill>
            </a:endParaRPr>
          </a:p>
          <a:p>
            <a:pPr lvl="1"/>
            <a:endParaRPr lang="en-GB" sz="1800" dirty="0">
              <a:solidFill>
                <a:schemeClr val="tx2"/>
              </a:solidFill>
            </a:endParaRPr>
          </a:p>
          <a:p>
            <a:pPr lvl="1"/>
            <a:endParaRPr lang="en-GB" sz="1800" dirty="0">
              <a:solidFill>
                <a:schemeClr val="tx2"/>
              </a:solidFill>
            </a:endParaRP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Graphic 4" descr="Bullseye with solid fill">
            <a:extLst>
              <a:ext uri="{FF2B5EF4-FFF2-40B4-BE49-F238E27FC236}">
                <a16:creationId xmlns:a16="http://schemas.microsoft.com/office/drawing/2014/main" id="{33A09A21-C01F-84EC-02F9-0BCAF825DF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8392" y="1819656"/>
            <a:ext cx="4142232" cy="4142232"/>
          </a:xfrm>
          <a:prstGeom prst="rect">
            <a:avLst/>
          </a:prstGeom>
        </p:spPr>
      </p:pic>
    </p:spTree>
    <p:extLst>
      <p:ext uri="{BB962C8B-B14F-4D97-AF65-F5344CB8AC3E}">
        <p14:creationId xmlns:p14="http://schemas.microsoft.com/office/powerpoint/2010/main" val="606172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47BE-3DE1-C30A-CE8A-5AF5E802574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AABF06-E780-A962-0BF4-5795DA9443DE}"/>
              </a:ext>
            </a:extLst>
          </p:cNvPr>
          <p:cNvSpPr>
            <a:spLocks noGrp="1"/>
          </p:cNvSpPr>
          <p:nvPr>
            <p:ph idx="1"/>
          </p:nvPr>
        </p:nvSpPr>
        <p:spPr/>
        <p:txBody>
          <a:bodyPr/>
          <a:lstStyle/>
          <a:p>
            <a:endParaRPr lang="en-GB"/>
          </a:p>
        </p:txBody>
      </p:sp>
      <p:pic>
        <p:nvPicPr>
          <p:cNvPr id="5" name="Picture 4">
            <a:hlinkClick r:id="rId2"/>
            <a:extLst>
              <a:ext uri="{FF2B5EF4-FFF2-40B4-BE49-F238E27FC236}">
                <a16:creationId xmlns:a16="http://schemas.microsoft.com/office/drawing/2014/main" id="{4D8DC38E-67EF-D83F-25EF-D02FCD433871}"/>
              </a:ext>
            </a:extLst>
          </p:cNvPr>
          <p:cNvPicPr>
            <a:picLocks noChangeAspect="1"/>
          </p:cNvPicPr>
          <p:nvPr/>
        </p:nvPicPr>
        <p:blipFill>
          <a:blip r:embed="rId3"/>
          <a:stretch>
            <a:fillRect/>
          </a:stretch>
        </p:blipFill>
        <p:spPr>
          <a:xfrm>
            <a:off x="6672" y="0"/>
            <a:ext cx="12178655" cy="6858000"/>
          </a:xfrm>
          <a:prstGeom prst="rect">
            <a:avLst/>
          </a:prstGeom>
        </p:spPr>
      </p:pic>
    </p:spTree>
    <p:extLst>
      <p:ext uri="{BB962C8B-B14F-4D97-AF65-F5344CB8AC3E}">
        <p14:creationId xmlns:p14="http://schemas.microsoft.com/office/powerpoint/2010/main" val="3812589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11B9F291-EEEB-C597-4369-579DFFC43DE7}"/>
              </a:ext>
            </a:extLst>
          </p:cNvPr>
          <p:cNvSpPr>
            <a:spLocks noGrp="1"/>
          </p:cNvSpPr>
          <p:nvPr>
            <p:ph type="title"/>
          </p:nvPr>
        </p:nvSpPr>
        <p:spPr>
          <a:xfrm>
            <a:off x="1075054" y="929689"/>
            <a:ext cx="9833548" cy="1066802"/>
          </a:xfrm>
        </p:spPr>
        <p:txBody>
          <a:bodyPr anchor="b">
            <a:normAutofit/>
          </a:bodyPr>
          <a:lstStyle/>
          <a:p>
            <a:r>
              <a:rPr lang="en-GB" sz="4800" dirty="0">
                <a:solidFill>
                  <a:schemeClr val="tx2"/>
                </a:solidFill>
              </a:rPr>
              <a:t>Recent changes</a:t>
            </a: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3" name="Content Placeholder 2">
            <a:extLst>
              <a:ext uri="{FF2B5EF4-FFF2-40B4-BE49-F238E27FC236}">
                <a16:creationId xmlns:a16="http://schemas.microsoft.com/office/drawing/2014/main" id="{88E8753B-2B39-0EF0-E76D-90FF52F003C5}"/>
              </a:ext>
            </a:extLst>
          </p:cNvPr>
          <p:cNvSpPr>
            <a:spLocks noGrp="1"/>
          </p:cNvSpPr>
          <p:nvPr>
            <p:ph idx="1"/>
          </p:nvPr>
        </p:nvSpPr>
        <p:spPr>
          <a:xfrm>
            <a:off x="1075054" y="2377890"/>
            <a:ext cx="9833548" cy="3512837"/>
          </a:xfrm>
        </p:spPr>
        <p:txBody>
          <a:bodyPr anchor="ctr">
            <a:normAutofit fontScale="92500" lnSpcReduction="20000"/>
          </a:bodyPr>
          <a:lstStyle/>
          <a:p>
            <a:r>
              <a:rPr lang="en-GB" dirty="0">
                <a:solidFill>
                  <a:schemeClr val="tx2"/>
                </a:solidFill>
              </a:rPr>
              <a:t>DOACs 1</a:t>
            </a:r>
            <a:r>
              <a:rPr lang="en-GB" baseline="30000" dirty="0">
                <a:solidFill>
                  <a:schemeClr val="tx2"/>
                </a:solidFill>
              </a:rPr>
              <a:t>st</a:t>
            </a:r>
            <a:r>
              <a:rPr lang="en-GB" dirty="0">
                <a:solidFill>
                  <a:schemeClr val="tx2"/>
                </a:solidFill>
              </a:rPr>
              <a:t> line, warfarin only if can't have DOACs</a:t>
            </a:r>
          </a:p>
          <a:p>
            <a:r>
              <a:rPr lang="en-GB" dirty="0">
                <a:solidFill>
                  <a:schemeClr val="tx2"/>
                </a:solidFill>
              </a:rPr>
              <a:t>Edoxaban 1</a:t>
            </a:r>
            <a:r>
              <a:rPr lang="en-GB" baseline="30000" dirty="0">
                <a:solidFill>
                  <a:schemeClr val="tx2"/>
                </a:solidFill>
              </a:rPr>
              <a:t>st</a:t>
            </a:r>
            <a:r>
              <a:rPr lang="en-GB" dirty="0">
                <a:solidFill>
                  <a:schemeClr val="tx2"/>
                </a:solidFill>
              </a:rPr>
              <a:t> line for AF where:</a:t>
            </a:r>
          </a:p>
          <a:p>
            <a:pPr lvl="1"/>
            <a:r>
              <a:rPr lang="en-GB" sz="2800" dirty="0">
                <a:solidFill>
                  <a:schemeClr val="tx2"/>
                </a:solidFill>
              </a:rPr>
              <a:t>Weight &lt;120kg</a:t>
            </a:r>
          </a:p>
          <a:p>
            <a:pPr lvl="1"/>
            <a:r>
              <a:rPr lang="en-GB" sz="2800" dirty="0">
                <a:solidFill>
                  <a:schemeClr val="tx2"/>
                </a:solidFill>
              </a:rPr>
              <a:t>CrCl &lt;95mLs/min</a:t>
            </a:r>
          </a:p>
          <a:p>
            <a:pPr lvl="1"/>
            <a:r>
              <a:rPr lang="en-GB" sz="2800" dirty="0">
                <a:solidFill>
                  <a:schemeClr val="tx2"/>
                </a:solidFill>
              </a:rPr>
              <a:t>Patient is suitable for any DOAC or any once daily DOAC</a:t>
            </a:r>
          </a:p>
          <a:p>
            <a:pPr lvl="1"/>
            <a:r>
              <a:rPr lang="en-GB" sz="2800" dirty="0">
                <a:solidFill>
                  <a:schemeClr val="tx2"/>
                </a:solidFill>
              </a:rPr>
              <a:t>Note: edoxaban is not suitable for 12 months post percutaneous coronary intervention (PCI)</a:t>
            </a:r>
          </a:p>
          <a:p>
            <a:r>
              <a:rPr lang="en-GB" dirty="0">
                <a:solidFill>
                  <a:schemeClr val="tx2"/>
                </a:solidFill>
              </a:rPr>
              <a:t>NICE very clear not to avoid anticoagulation because of age, falls or frailty</a:t>
            </a:r>
          </a:p>
          <a:p>
            <a:r>
              <a:rPr lang="en-GB" dirty="0">
                <a:solidFill>
                  <a:schemeClr val="tx2"/>
                </a:solidFill>
              </a:rPr>
              <a:t>Ongoing legal battle over generic apixaban </a:t>
            </a:r>
          </a:p>
          <a:p>
            <a:endParaRPr lang="en-GB" dirty="0">
              <a:solidFill>
                <a:schemeClr val="tx2"/>
              </a:solidFill>
            </a:endParaRPr>
          </a:p>
        </p:txBody>
      </p:sp>
    </p:spTree>
    <p:extLst>
      <p:ext uri="{BB962C8B-B14F-4D97-AF65-F5344CB8AC3E}">
        <p14:creationId xmlns:p14="http://schemas.microsoft.com/office/powerpoint/2010/main" val="4174733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59D294-4EF5-9C04-5053-886112E41AA4}"/>
              </a:ext>
            </a:extLst>
          </p:cNvPr>
          <p:cNvSpPr>
            <a:spLocks noGrp="1"/>
          </p:cNvSpPr>
          <p:nvPr>
            <p:ph type="title"/>
          </p:nvPr>
        </p:nvSpPr>
        <p:spPr>
          <a:xfrm>
            <a:off x="621792" y="1161288"/>
            <a:ext cx="3602736" cy="4526280"/>
          </a:xfrm>
        </p:spPr>
        <p:txBody>
          <a:bodyPr>
            <a:normAutofit/>
          </a:bodyPr>
          <a:lstStyle/>
          <a:p>
            <a:r>
              <a:rPr lang="en-GB" sz="4000"/>
              <a:t>What makes the difference?</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1F27DA3-773E-732E-B9A3-21215C44935E}"/>
              </a:ext>
            </a:extLst>
          </p:cNvPr>
          <p:cNvGraphicFramePr>
            <a:graphicFrameLocks noGrp="1"/>
          </p:cNvGraphicFramePr>
          <p:nvPr>
            <p:ph idx="1"/>
            <p:extLst>
              <p:ext uri="{D42A27DB-BD31-4B8C-83A1-F6EECF244321}">
                <p14:modId xmlns:p14="http://schemas.microsoft.com/office/powerpoint/2010/main" val="137020114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4188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ounded Rectangle"/>
          <p:cNvSpPr/>
          <p:nvPr/>
        </p:nvSpPr>
        <p:spPr>
          <a:xfrm>
            <a:off x="698318" y="1480211"/>
            <a:ext cx="10795366" cy="4236973"/>
          </a:xfrm>
          <a:prstGeom prst="roundRect">
            <a:avLst>
              <a:gd name="adj" fmla="val 10874"/>
            </a:avLst>
          </a:prstGeom>
          <a:solidFill>
            <a:schemeClr val="accent5">
              <a:lumMod val="75000"/>
            </a:schemeClr>
          </a:solidFill>
          <a:ln w="12700" cap="flat">
            <a:noFill/>
            <a:miter lim="400000"/>
          </a:ln>
          <a:effectLst/>
        </p:spPr>
        <p:txBody>
          <a:bodyPr wrap="square" lIns="25400" tIns="25400" rIns="25400" bIns="25400" numCol="1" anchor="t">
            <a:noAutofit/>
          </a:bodyPr>
          <a:lstStyle/>
          <a:p>
            <a:pPr indent="228600" defTabSz="412750">
              <a:spcBef>
                <a:spcPts val="100"/>
              </a:spcBef>
              <a:defRPr sz="2800">
                <a:solidFill>
                  <a:srgbClr val="FFFFFF"/>
                </a:solidFill>
              </a:defRPr>
            </a:pPr>
            <a:endParaRPr sz="1400"/>
          </a:p>
        </p:txBody>
      </p:sp>
      <p:pic>
        <p:nvPicPr>
          <p:cNvPr id="258" name="Image" descr="Image"/>
          <p:cNvPicPr>
            <a:picLocks noChangeAspect="1"/>
          </p:cNvPicPr>
          <p:nvPr/>
        </p:nvPicPr>
        <p:blipFill>
          <a:blip r:embed="rId2"/>
          <a:stretch>
            <a:fillRect/>
          </a:stretch>
        </p:blipFill>
        <p:spPr>
          <a:xfrm>
            <a:off x="7657712" y="1927342"/>
            <a:ext cx="3225722" cy="3342710"/>
          </a:xfrm>
          <a:prstGeom prst="rect">
            <a:avLst/>
          </a:prstGeom>
          <a:ln w="12700">
            <a:miter lim="400000"/>
          </a:ln>
        </p:spPr>
      </p:pic>
      <p:sp>
        <p:nvSpPr>
          <p:cNvPr id="3" name="Text Placeholder 2">
            <a:extLst>
              <a:ext uri="{FF2B5EF4-FFF2-40B4-BE49-F238E27FC236}">
                <a16:creationId xmlns:a16="http://schemas.microsoft.com/office/drawing/2014/main" id="{3F656203-4B27-2B78-1194-7B10974CB4FE}"/>
              </a:ext>
            </a:extLst>
          </p:cNvPr>
          <p:cNvSpPr>
            <a:spLocks noGrp="1"/>
          </p:cNvSpPr>
          <p:nvPr>
            <p:ph type="body" sz="quarter" idx="21"/>
          </p:nvPr>
        </p:nvSpPr>
        <p:spPr>
          <a:xfrm>
            <a:off x="809015" y="1782501"/>
            <a:ext cx="6610357" cy="4147430"/>
          </a:xfrm>
        </p:spPr>
        <p:txBody>
          <a:bodyPr>
            <a:normAutofit lnSpcReduction="10000"/>
          </a:bodyPr>
          <a:lstStyle/>
          <a:p>
            <a:r>
              <a:rPr lang="en-GB" sz="4800" dirty="0">
                <a:solidFill>
                  <a:schemeClr val="bg1"/>
                </a:solidFill>
                <a:latin typeface="+mn-lt"/>
              </a:rPr>
              <a:t>How could a PCN CVD clinical lead support your PCN/ practice/ patients?</a:t>
            </a:r>
          </a:p>
          <a:p>
            <a:r>
              <a:rPr lang="en-GB" sz="4800" dirty="0">
                <a:solidFill>
                  <a:schemeClr val="bg1"/>
                </a:solidFill>
                <a:latin typeface="+mn-lt"/>
              </a:rPr>
              <a:t>What sorts of roles would they do?</a:t>
            </a:r>
          </a:p>
          <a:p>
            <a:pPr marL="0" indent="0">
              <a:buNone/>
            </a:pPr>
            <a:endParaRPr lang="en-GB" sz="4800" dirty="0">
              <a:solidFill>
                <a:schemeClr val="bg1"/>
              </a:solidFill>
              <a:latin typeface="+mn-lt"/>
            </a:endParaRPr>
          </a:p>
          <a:p>
            <a:endParaRPr lang="en-GB" sz="2000" dirty="0"/>
          </a:p>
        </p:txBody>
      </p:sp>
      <p:sp>
        <p:nvSpPr>
          <p:cNvPr id="4" name="Title 3">
            <a:extLst>
              <a:ext uri="{FF2B5EF4-FFF2-40B4-BE49-F238E27FC236}">
                <a16:creationId xmlns:a16="http://schemas.microsoft.com/office/drawing/2014/main" id="{C2F8DF22-C393-B36D-9D68-3C5B5FD63BBC}"/>
              </a:ext>
            </a:extLst>
          </p:cNvPr>
          <p:cNvSpPr txBox="1">
            <a:spLocks/>
          </p:cNvSpPr>
          <p:nvPr/>
        </p:nvSpPr>
        <p:spPr>
          <a:xfrm>
            <a:off x="698318" y="523476"/>
            <a:ext cx="10985503" cy="617340"/>
          </a:xfrm>
          <a:prstGeom prst="rect">
            <a:avLst/>
          </a:prstGeom>
        </p:spPr>
        <p:txBody>
          <a:bodyPr vert="horz" lIns="91440" tIns="45720" rIns="91440" bIns="45720" rtlCol="0" anchor="t">
            <a:normAutofit/>
          </a:bodyPr>
          <a:lstStyle>
            <a:lvl1pPr algn="l" defTabSz="1219169" rtl="0" eaLnBrk="1" latinLnBrk="0" hangingPunct="1">
              <a:lnSpc>
                <a:spcPct val="80000"/>
              </a:lnSpc>
              <a:spcBef>
                <a:spcPct val="0"/>
              </a:spcBef>
              <a:buNone/>
              <a:defRPr sz="3250" kern="1200" spc="65">
                <a:solidFill>
                  <a:srgbClr val="1B365D"/>
                </a:solidFill>
                <a:latin typeface="+mj-lt"/>
                <a:ea typeface="+mj-ea"/>
                <a:cs typeface="+mj-cs"/>
              </a:defRPr>
            </a:lvl1pPr>
          </a:lstStyle>
          <a:p>
            <a:r>
              <a:rPr lang="en-GB" b="1" dirty="0">
                <a:solidFill>
                  <a:schemeClr val="tx1"/>
                </a:solidFill>
              </a:rPr>
              <a:t>Workshop 3- 10 mins</a:t>
            </a:r>
          </a:p>
        </p:txBody>
      </p:sp>
    </p:spTree>
    <p:extLst>
      <p:ext uri="{BB962C8B-B14F-4D97-AF65-F5344CB8AC3E}">
        <p14:creationId xmlns:p14="http://schemas.microsoft.com/office/powerpoint/2010/main" val="58104763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5070AF-3E20-E67B-F323-39F7BDEA1D58}"/>
              </a:ext>
            </a:extLst>
          </p:cNvPr>
          <p:cNvSpPr>
            <a:spLocks noGrp="1"/>
          </p:cNvSpPr>
          <p:nvPr>
            <p:ph type="body" sz="quarter" idx="21"/>
          </p:nvPr>
        </p:nvSpPr>
        <p:spPr>
          <a:xfrm>
            <a:off x="527050" y="1363840"/>
            <a:ext cx="10985501" cy="5494160"/>
          </a:xfrm>
        </p:spPr>
        <p:txBody>
          <a:bodyPr>
            <a:normAutofit lnSpcReduction="10000"/>
          </a:bodyPr>
          <a:lstStyle/>
          <a:p>
            <a:pPr>
              <a:lnSpc>
                <a:spcPct val="150000"/>
              </a:lnSpc>
            </a:pPr>
            <a:r>
              <a:rPr lang="en-GB" sz="1800" dirty="0"/>
              <a:t>Understanding local data and identifying target areas of work that need to be done</a:t>
            </a:r>
          </a:p>
          <a:p>
            <a:pPr>
              <a:lnSpc>
                <a:spcPct val="150000"/>
              </a:lnSpc>
            </a:pPr>
            <a:r>
              <a:rPr lang="en-GB" sz="1800" dirty="0"/>
              <a:t>Setting strategy for managing hypertension, lipids, AF (and sometimes HF and cardio-renal-metabolic disease) with relation to meeting QOF, QIS and other national targets</a:t>
            </a:r>
          </a:p>
          <a:p>
            <a:pPr>
              <a:lnSpc>
                <a:spcPct val="150000"/>
              </a:lnSpc>
            </a:pPr>
            <a:r>
              <a:rPr lang="en-GB" sz="1800" dirty="0"/>
              <a:t>QI to improve patient experiences of care</a:t>
            </a:r>
          </a:p>
          <a:p>
            <a:pPr>
              <a:lnSpc>
                <a:spcPct val="150000"/>
              </a:lnSpc>
            </a:pPr>
            <a:r>
              <a:rPr lang="en-GB" sz="1800" dirty="0"/>
              <a:t>Advancing and delivering new or improved CVD services</a:t>
            </a:r>
          </a:p>
          <a:p>
            <a:pPr>
              <a:lnSpc>
                <a:spcPct val="150000"/>
              </a:lnSpc>
            </a:pPr>
            <a:r>
              <a:rPr lang="en-GB" sz="1800" dirty="0"/>
              <a:t>Developing local pathways within PCNs for things like management of CVD risk factors, post-event optimisation, early identification of those at risk</a:t>
            </a:r>
          </a:p>
          <a:p>
            <a:pPr>
              <a:lnSpc>
                <a:spcPct val="150000"/>
              </a:lnSpc>
            </a:pPr>
            <a:r>
              <a:rPr lang="en-GB" sz="1800" dirty="0"/>
              <a:t>Educational strategy for other staff (not necessarily always delivery)</a:t>
            </a:r>
          </a:p>
          <a:p>
            <a:pPr>
              <a:lnSpc>
                <a:spcPct val="150000"/>
              </a:lnSpc>
            </a:pPr>
            <a:r>
              <a:rPr lang="en-GB" sz="1800" dirty="0"/>
              <a:t>Shaking things up a bit by asking questions and getting people to identify variation and share best practice within the PCN</a:t>
            </a:r>
          </a:p>
          <a:p>
            <a:pPr>
              <a:lnSpc>
                <a:spcPct val="150000"/>
              </a:lnSpc>
            </a:pPr>
            <a:r>
              <a:rPr lang="en-GB" sz="1800" dirty="0"/>
              <a:t>Attending educational or strategic events locally, regionally and nationally</a:t>
            </a:r>
          </a:p>
          <a:p>
            <a:pPr>
              <a:lnSpc>
                <a:spcPct val="150000"/>
              </a:lnSpc>
            </a:pPr>
            <a:endParaRPr lang="en-GB" sz="1800" dirty="0"/>
          </a:p>
          <a:p>
            <a:endParaRPr lang="en-GB" dirty="0"/>
          </a:p>
        </p:txBody>
      </p:sp>
      <p:sp>
        <p:nvSpPr>
          <p:cNvPr id="4" name="Title 3">
            <a:extLst>
              <a:ext uri="{FF2B5EF4-FFF2-40B4-BE49-F238E27FC236}">
                <a16:creationId xmlns:a16="http://schemas.microsoft.com/office/drawing/2014/main" id="{5B5EB3EF-DED0-1AEA-BF6C-43E97F85BAFF}"/>
              </a:ext>
            </a:extLst>
          </p:cNvPr>
          <p:cNvSpPr>
            <a:spLocks noGrp="1"/>
          </p:cNvSpPr>
          <p:nvPr>
            <p:ph type="title"/>
          </p:nvPr>
        </p:nvSpPr>
        <p:spPr/>
        <p:txBody>
          <a:bodyPr/>
          <a:lstStyle/>
          <a:p>
            <a:r>
              <a:rPr lang="en-GB" dirty="0">
                <a:solidFill>
                  <a:schemeClr val="tx1"/>
                </a:solidFill>
              </a:rPr>
              <a:t>Examples of roles of the PCN CVD Lead</a:t>
            </a:r>
          </a:p>
        </p:txBody>
      </p:sp>
    </p:spTree>
    <p:extLst>
      <p:ext uri="{BB962C8B-B14F-4D97-AF65-F5344CB8AC3E}">
        <p14:creationId xmlns:p14="http://schemas.microsoft.com/office/powerpoint/2010/main" val="129842127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2"/>
            <a:extLst>
              <a:ext uri="{FF2B5EF4-FFF2-40B4-BE49-F238E27FC236}">
                <a16:creationId xmlns:a16="http://schemas.microsoft.com/office/drawing/2014/main" id="{C77F0B78-9DD8-23BD-46E6-57FE9B636802}"/>
              </a:ext>
            </a:extLst>
          </p:cNvPr>
          <p:cNvPicPr>
            <a:picLocks noChangeAspect="1"/>
          </p:cNvPicPr>
          <p:nvPr/>
        </p:nvPicPr>
        <p:blipFill>
          <a:blip r:embed="rId3"/>
          <a:stretch>
            <a:fillRect/>
          </a:stretch>
        </p:blipFill>
        <p:spPr>
          <a:xfrm>
            <a:off x="-28946" y="0"/>
            <a:ext cx="12249891" cy="6858000"/>
          </a:xfrm>
          <a:prstGeom prst="rect">
            <a:avLst/>
          </a:prstGeom>
        </p:spPr>
      </p:pic>
    </p:spTree>
    <p:extLst>
      <p:ext uri="{BB962C8B-B14F-4D97-AF65-F5344CB8AC3E}">
        <p14:creationId xmlns:p14="http://schemas.microsoft.com/office/powerpoint/2010/main" val="700981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1">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14834D-DCE2-2B6D-1196-D994E69E7605}"/>
              </a:ext>
            </a:extLst>
          </p:cNvPr>
          <p:cNvSpPr>
            <a:spLocks noGrp="1"/>
          </p:cNvSpPr>
          <p:nvPr>
            <p:ph type="title"/>
          </p:nvPr>
        </p:nvSpPr>
        <p:spPr>
          <a:xfrm>
            <a:off x="80467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Questions?</a:t>
            </a:r>
          </a:p>
        </p:txBody>
      </p:sp>
      <p:grpSp>
        <p:nvGrpSpPr>
          <p:cNvPr id="29" name="Group 13">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5" name="Freeform: Shape 14">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5">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6">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17">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descr="Question Mark with solid fill">
            <a:extLst>
              <a:ext uri="{FF2B5EF4-FFF2-40B4-BE49-F238E27FC236}">
                <a16:creationId xmlns:a16="http://schemas.microsoft.com/office/drawing/2014/main" id="{ACE1FC9B-2F8F-BDA5-18A4-B1678926FB4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9652" y="1859078"/>
            <a:ext cx="3821102" cy="3821102"/>
          </a:xfrm>
          <a:prstGeom prst="rect">
            <a:avLst/>
          </a:prstGeom>
          <a:ln>
            <a:noFill/>
          </a:ln>
        </p:spPr>
      </p:pic>
    </p:spTree>
    <p:extLst>
      <p:ext uri="{BB962C8B-B14F-4D97-AF65-F5344CB8AC3E}">
        <p14:creationId xmlns:p14="http://schemas.microsoft.com/office/powerpoint/2010/main" val="4122294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E692-2045-CE32-2AA1-F16814C02D98}"/>
              </a:ext>
            </a:extLst>
          </p:cNvPr>
          <p:cNvSpPr>
            <a:spLocks noGrp="1"/>
          </p:cNvSpPr>
          <p:nvPr>
            <p:ph type="title"/>
          </p:nvPr>
        </p:nvSpPr>
        <p:spPr/>
        <p:txBody>
          <a:bodyPr/>
          <a:lstStyle/>
          <a:p>
            <a:r>
              <a:rPr lang="en-GB" u="sng" dirty="0"/>
              <a:t>Resources- hypertension</a:t>
            </a:r>
          </a:p>
        </p:txBody>
      </p:sp>
      <p:sp>
        <p:nvSpPr>
          <p:cNvPr id="3" name="Content Placeholder 2">
            <a:extLst>
              <a:ext uri="{FF2B5EF4-FFF2-40B4-BE49-F238E27FC236}">
                <a16:creationId xmlns:a16="http://schemas.microsoft.com/office/drawing/2014/main" id="{B8A473C0-60B8-D128-ECDB-06CE5041FC27}"/>
              </a:ext>
            </a:extLst>
          </p:cNvPr>
          <p:cNvSpPr>
            <a:spLocks noGrp="1"/>
          </p:cNvSpPr>
          <p:nvPr>
            <p:ph idx="1"/>
          </p:nvPr>
        </p:nvSpPr>
        <p:spPr>
          <a:xfrm>
            <a:off x="967292" y="1453090"/>
            <a:ext cx="10515600" cy="5039783"/>
          </a:xfrm>
        </p:spPr>
        <p:txBody>
          <a:bodyPr>
            <a:noAutofit/>
          </a:bodyPr>
          <a:lstStyle/>
          <a:p>
            <a:pPr marL="0" indent="0">
              <a:buNone/>
            </a:pPr>
            <a:r>
              <a:rPr lang="en-GB" dirty="0"/>
              <a:t>Comms to use with patients- </a:t>
            </a:r>
            <a:r>
              <a:rPr lang="en-GB" dirty="0">
                <a:hlinkClick r:id="rId2"/>
              </a:rPr>
              <a:t>BPUK</a:t>
            </a:r>
            <a:endParaRPr lang="en-GB" dirty="0"/>
          </a:p>
          <a:p>
            <a:pPr marL="0" indent="0">
              <a:buNone/>
            </a:pPr>
            <a:r>
              <a:rPr lang="en-GB" dirty="0">
                <a:ea typeface="Calibri" panose="020F0502020204030204" pitchFamily="34" charset="0"/>
                <a:cs typeface="Times New Roman" panose="02020603050405020304" pitchFamily="18" charset="0"/>
                <a:hlinkClick r:id="rId3"/>
              </a:rPr>
              <a:t>F</a:t>
            </a:r>
            <a:r>
              <a:rPr lang="en-GB" dirty="0">
                <a:effectLst/>
                <a:ea typeface="Calibri" panose="020F0502020204030204" pitchFamily="34" charset="0"/>
                <a:cs typeface="Times New Roman" panose="02020603050405020304" pitchFamily="18" charset="0"/>
                <a:hlinkClick r:id="rId3"/>
              </a:rPr>
              <a:t>ind a community pharmacy</a:t>
            </a:r>
            <a:r>
              <a:rPr lang="en-GB" dirty="0">
                <a:effectLst/>
                <a:ea typeface="Calibri" panose="020F0502020204030204" pitchFamily="34" charset="0"/>
                <a:cs typeface="Times New Roman" panose="02020603050405020304" pitchFamily="18" charset="0"/>
              </a:rPr>
              <a:t> offering BP check service</a:t>
            </a:r>
          </a:p>
          <a:p>
            <a:r>
              <a:rPr lang="en-GB" dirty="0">
                <a:effectLst/>
                <a:ea typeface="Calibri" panose="020F0502020204030204" pitchFamily="34" charset="0"/>
              </a:rPr>
              <a:t>DO NOT share this link with patients</a:t>
            </a:r>
          </a:p>
          <a:p>
            <a:pPr marL="0" indent="0">
              <a:buNone/>
            </a:pPr>
            <a:r>
              <a:rPr lang="en-GB" dirty="0" err="1"/>
              <a:t>BP@home</a:t>
            </a:r>
            <a:r>
              <a:rPr lang="en-GB" dirty="0"/>
              <a:t> SOP</a:t>
            </a:r>
          </a:p>
          <a:p>
            <a:pPr marL="0" indent="0">
              <a:buNone/>
            </a:pPr>
            <a:endParaRPr lang="en-GB" dirty="0"/>
          </a:p>
          <a:p>
            <a:pPr marL="0" indent="0">
              <a:buNone/>
            </a:pPr>
            <a:r>
              <a:rPr lang="en-GB" u="sng" dirty="0">
                <a:solidFill>
                  <a:srgbClr val="0000FF"/>
                </a:solidFill>
                <a:effectLst/>
                <a:ea typeface="Calibri" panose="020F0502020204030204" pitchFamily="34" charset="0"/>
                <a:cs typeface="Times New Roman" panose="02020603050405020304" pitchFamily="18" charset="0"/>
                <a:hlinkClick r:id="rId4"/>
              </a:rPr>
              <a:t>Managing BP in special populations training</a:t>
            </a:r>
            <a:endParaRPr lang="en-GB" u="sng" dirty="0">
              <a:solidFill>
                <a:srgbClr val="0000FF"/>
              </a:solidFill>
              <a:effectLst/>
              <a:ea typeface="Calibri" panose="020F0502020204030204" pitchFamily="34" charset="0"/>
              <a:cs typeface="Times New Roman" panose="02020603050405020304" pitchFamily="18" charset="0"/>
              <a:hlinkClick r:id="rId5"/>
            </a:endParaRPr>
          </a:p>
          <a:p>
            <a:pPr marL="0" indent="0">
              <a:buNone/>
            </a:pPr>
            <a:r>
              <a:rPr lang="en-GB" u="sng" dirty="0">
                <a:solidFill>
                  <a:srgbClr val="0000FF"/>
                </a:solidFill>
                <a:effectLst/>
                <a:ea typeface="Calibri" panose="020F0502020204030204" pitchFamily="34" charset="0"/>
                <a:cs typeface="Times New Roman" panose="02020603050405020304" pitchFamily="18" charset="0"/>
                <a:hlinkClick r:id="rId5"/>
              </a:rPr>
              <a:t>UCL Partners useful links for patients re. home BP readings</a:t>
            </a:r>
            <a:endParaRPr lang="en-GB" u="sng" dirty="0">
              <a:solidFill>
                <a:srgbClr val="0000FF"/>
              </a:solidFill>
              <a:effectLst/>
              <a:ea typeface="Calibri" panose="020F0502020204030204" pitchFamily="34" charset="0"/>
              <a:cs typeface="Times New Roman" panose="02020603050405020304" pitchFamily="18" charset="0"/>
            </a:endParaRPr>
          </a:p>
          <a:p>
            <a:pPr marL="0" indent="0">
              <a:buNone/>
            </a:pPr>
            <a:r>
              <a:rPr lang="en-GB" u="sng" dirty="0">
                <a:solidFill>
                  <a:srgbClr val="0000FF"/>
                </a:solidFill>
                <a:effectLst/>
                <a:ea typeface="Calibri" panose="020F0502020204030204" pitchFamily="34" charset="0"/>
                <a:cs typeface="Times New Roman" panose="02020603050405020304" pitchFamily="18" charset="0"/>
                <a:hlinkClick r:id="rId6"/>
              </a:rPr>
              <a:t>QRISK3 calculator</a:t>
            </a:r>
            <a:endParaRPr lang="en-GB" u="sng" dirty="0">
              <a:solidFill>
                <a:srgbClr val="0000FF"/>
              </a:solidFill>
              <a:effectLst/>
              <a:ea typeface="Calibri" panose="020F0502020204030204" pitchFamily="34" charset="0"/>
              <a:cs typeface="Times New Roman" panose="02020603050405020304" pitchFamily="18" charset="0"/>
            </a:endParaRPr>
          </a:p>
          <a:p>
            <a:pPr marL="0" indent="0">
              <a:buNone/>
            </a:pPr>
            <a:r>
              <a:rPr lang="en-GB" dirty="0" err="1">
                <a:cs typeface="Times New Roman" panose="02020603050405020304" pitchFamily="18" charset="0"/>
              </a:rPr>
              <a:t>UCLPartners</a:t>
            </a:r>
            <a:r>
              <a:rPr lang="en-GB" dirty="0">
                <a:cs typeface="Times New Roman" panose="02020603050405020304" pitchFamily="18" charset="0"/>
              </a:rPr>
              <a:t> proactive care framework (you can get the searches from their </a:t>
            </a:r>
            <a:r>
              <a:rPr lang="en-GB" dirty="0">
                <a:cs typeface="Times New Roman" panose="02020603050405020304" pitchFamily="18" charset="0"/>
                <a:hlinkClick r:id="rId7"/>
              </a:rPr>
              <a:t>website</a:t>
            </a:r>
            <a:r>
              <a:rPr lang="en-GB" dirty="0">
                <a:cs typeface="Times New Roman" panose="02020603050405020304" pitchFamily="18" charset="0"/>
              </a:rPr>
              <a:t>) </a:t>
            </a:r>
            <a:endParaRPr lang="en-GB" dirty="0"/>
          </a:p>
        </p:txBody>
      </p:sp>
      <p:sp>
        <p:nvSpPr>
          <p:cNvPr id="6" name="Rectangle 4">
            <a:extLst>
              <a:ext uri="{FF2B5EF4-FFF2-40B4-BE49-F238E27FC236}">
                <a16:creationId xmlns:a16="http://schemas.microsoft.com/office/drawing/2014/main" id="{82781639-9B1A-7E98-ECE1-2646D65758C1}"/>
              </a:ext>
            </a:extLst>
          </p:cNvPr>
          <p:cNvSpPr>
            <a:spLocks noChangeArrowheads="1"/>
          </p:cNvSpPr>
          <p:nvPr/>
        </p:nvSpPr>
        <p:spPr bwMode="auto">
          <a:xfrm>
            <a:off x="129092"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7" name="Object 6">
            <a:extLst>
              <a:ext uri="{FF2B5EF4-FFF2-40B4-BE49-F238E27FC236}">
                <a16:creationId xmlns:a16="http://schemas.microsoft.com/office/drawing/2014/main" id="{77AD6535-56EE-412E-4DA9-E43BECE329E7}"/>
              </a:ext>
            </a:extLst>
          </p:cNvPr>
          <p:cNvGraphicFramePr>
            <a:graphicFrameLocks noChangeAspect="1"/>
          </p:cNvGraphicFramePr>
          <p:nvPr>
            <p:extLst>
              <p:ext uri="{D42A27DB-BD31-4B8C-83A1-F6EECF244321}">
                <p14:modId xmlns:p14="http://schemas.microsoft.com/office/powerpoint/2010/main" val="3033583635"/>
              </p:ext>
            </p:extLst>
          </p:nvPr>
        </p:nvGraphicFramePr>
        <p:xfrm>
          <a:off x="3382832" y="3516312"/>
          <a:ext cx="1065007" cy="684211"/>
        </p:xfrm>
        <a:graphic>
          <a:graphicData uri="http://schemas.openxmlformats.org/presentationml/2006/ole">
            <mc:AlternateContent xmlns:mc="http://schemas.openxmlformats.org/markup-compatibility/2006">
              <mc:Choice xmlns:v="urn:schemas-microsoft-com:vml" Requires="v">
                <p:oleObj name="Acrobat Document" showAsIcon="1" r:id="rId8" imgW="832680" imgH="538920" progId="AcroExch.Document.DC">
                  <p:embed/>
                </p:oleObj>
              </mc:Choice>
              <mc:Fallback>
                <p:oleObj name="Acrobat Document" showAsIcon="1" r:id="rId8" imgW="832680" imgH="538920" progId="AcroExch.Document.DC">
                  <p:embed/>
                  <p:pic>
                    <p:nvPicPr>
                      <p:cNvPr id="7" name="Object 6">
                        <a:extLst>
                          <a:ext uri="{FF2B5EF4-FFF2-40B4-BE49-F238E27FC236}">
                            <a16:creationId xmlns:a16="http://schemas.microsoft.com/office/drawing/2014/main" id="{77AD6535-56EE-412E-4DA9-E43BECE329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2832" y="3516312"/>
                        <a:ext cx="1065007" cy="684211"/>
                      </a:xfrm>
                      <a:prstGeom prst="rect">
                        <a:avLst/>
                      </a:prstGeom>
                      <a:noFill/>
                    </p:spPr>
                  </p:pic>
                </p:oleObj>
              </mc:Fallback>
            </mc:AlternateContent>
          </a:graphicData>
        </a:graphic>
      </p:graphicFrame>
      <p:sp>
        <p:nvSpPr>
          <p:cNvPr id="8" name="Rectangle 6">
            <a:extLst>
              <a:ext uri="{FF2B5EF4-FFF2-40B4-BE49-F238E27FC236}">
                <a16:creationId xmlns:a16="http://schemas.microsoft.com/office/drawing/2014/main" id="{8AFFEE35-4E9E-3D0B-75A2-DE2289AF2DF1}"/>
              </a:ext>
            </a:extLst>
          </p:cNvPr>
          <p:cNvSpPr>
            <a:spLocks noChangeArrowheads="1"/>
          </p:cNvSpPr>
          <p:nvPr/>
        </p:nvSpPr>
        <p:spPr bwMode="auto">
          <a:xfrm>
            <a:off x="4883972" y="48947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9" name="Object 8">
            <a:extLst>
              <a:ext uri="{FF2B5EF4-FFF2-40B4-BE49-F238E27FC236}">
                <a16:creationId xmlns:a16="http://schemas.microsoft.com/office/drawing/2014/main" id="{A0B65A20-AE5B-6312-A494-4F9CA22844CD}"/>
              </a:ext>
            </a:extLst>
          </p:cNvPr>
          <p:cNvGraphicFramePr>
            <a:graphicFrameLocks noChangeAspect="1"/>
          </p:cNvGraphicFramePr>
          <p:nvPr>
            <p:extLst>
              <p:ext uri="{D42A27DB-BD31-4B8C-83A1-F6EECF244321}">
                <p14:modId xmlns:p14="http://schemas.microsoft.com/office/powerpoint/2010/main" val="2625880423"/>
              </p:ext>
            </p:extLst>
          </p:nvPr>
        </p:nvGraphicFramePr>
        <p:xfrm>
          <a:off x="3382832" y="6026147"/>
          <a:ext cx="876300" cy="571500"/>
        </p:xfrm>
        <a:graphic>
          <a:graphicData uri="http://schemas.openxmlformats.org/presentationml/2006/ole">
            <mc:AlternateContent xmlns:mc="http://schemas.openxmlformats.org/markup-compatibility/2006">
              <mc:Choice xmlns:v="urn:schemas-microsoft-com:vml" Requires="v">
                <p:oleObj name="Acrobat Document" showAsIcon="1" r:id="rId10" imgW="873720" imgH="570600" progId="AcroExch.Document.DC">
                  <p:embed/>
                </p:oleObj>
              </mc:Choice>
              <mc:Fallback>
                <p:oleObj name="Acrobat Document" showAsIcon="1" r:id="rId10" imgW="873720" imgH="570600" progId="AcroExch.Document.DC">
                  <p:embed/>
                  <p:pic>
                    <p:nvPicPr>
                      <p:cNvPr id="9" name="Object 8">
                        <a:extLst>
                          <a:ext uri="{FF2B5EF4-FFF2-40B4-BE49-F238E27FC236}">
                            <a16:creationId xmlns:a16="http://schemas.microsoft.com/office/drawing/2014/main" id="{A0B65A20-AE5B-6312-A494-4F9CA22844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2832" y="6026147"/>
                        <a:ext cx="8763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05112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475F-3CF2-452B-9F92-2AEB9A694AE4}"/>
              </a:ext>
            </a:extLst>
          </p:cNvPr>
          <p:cNvSpPr>
            <a:spLocks noGrp="1"/>
          </p:cNvSpPr>
          <p:nvPr>
            <p:ph type="title"/>
          </p:nvPr>
        </p:nvSpPr>
        <p:spPr/>
        <p:txBody>
          <a:bodyPr/>
          <a:lstStyle/>
          <a:p>
            <a:r>
              <a:rPr lang="en-GB" u="sng" dirty="0"/>
              <a:t>Resources- lipids</a:t>
            </a:r>
          </a:p>
        </p:txBody>
      </p:sp>
      <p:sp>
        <p:nvSpPr>
          <p:cNvPr id="3" name="Content Placeholder 2">
            <a:extLst>
              <a:ext uri="{FF2B5EF4-FFF2-40B4-BE49-F238E27FC236}">
                <a16:creationId xmlns:a16="http://schemas.microsoft.com/office/drawing/2014/main" id="{CBAA79BD-A7AF-CBEB-351E-AC1F5030C67E}"/>
              </a:ext>
            </a:extLst>
          </p:cNvPr>
          <p:cNvSpPr>
            <a:spLocks noGrp="1"/>
          </p:cNvSpPr>
          <p:nvPr>
            <p:ph idx="1"/>
          </p:nvPr>
        </p:nvSpPr>
        <p:spPr>
          <a:xfrm>
            <a:off x="988807" y="1728806"/>
            <a:ext cx="10515600" cy="4351338"/>
          </a:xfrm>
        </p:spPr>
        <p:txBody>
          <a:bodyPr>
            <a:noAutofit/>
          </a:bodyPr>
          <a:lstStyle/>
          <a:p>
            <a:pPr marL="0" indent="0">
              <a:buNone/>
            </a:pPr>
            <a:r>
              <a:rPr lang="en-GB" dirty="0">
                <a:hlinkClick r:id="rId2"/>
              </a:rPr>
              <a:t>Manchester CVD prevention (lipid searches and educational series)</a:t>
            </a:r>
            <a:endParaRPr lang="en-GB" dirty="0"/>
          </a:p>
          <a:p>
            <a:pPr marL="0" indent="0">
              <a:buNone/>
            </a:pPr>
            <a:r>
              <a:rPr lang="en-GB" u="sng" dirty="0">
                <a:solidFill>
                  <a:srgbClr val="0000FF"/>
                </a:solidFill>
                <a:effectLst/>
                <a:ea typeface="Calibri" panose="020F0502020204030204" pitchFamily="34" charset="0"/>
                <a:cs typeface="Times New Roman" panose="02020603050405020304" pitchFamily="18" charset="0"/>
                <a:hlinkClick r:id="rId3"/>
              </a:rPr>
              <a:t>Heart age calculator</a:t>
            </a:r>
            <a:endParaRPr lang="en-GB" dirty="0">
              <a:effectLst/>
              <a:ea typeface="Calibri" panose="020F0502020204030204" pitchFamily="34" charset="0"/>
              <a:cs typeface="Times New Roman" panose="02020603050405020304" pitchFamily="18" charset="0"/>
            </a:endParaRPr>
          </a:p>
          <a:p>
            <a:pPr marL="0" indent="0">
              <a:buNone/>
            </a:pPr>
            <a:r>
              <a:rPr lang="en-GB" u="sng" dirty="0">
                <a:solidFill>
                  <a:srgbClr val="0000FF"/>
                </a:solidFill>
                <a:effectLst/>
                <a:ea typeface="Calibri" panose="020F0502020204030204" pitchFamily="34" charset="0"/>
                <a:cs typeface="Times New Roman" panose="02020603050405020304" pitchFamily="18" charset="0"/>
                <a:hlinkClick r:id="rId4"/>
              </a:rPr>
              <a:t>QRISK3 calculator</a:t>
            </a:r>
            <a:endParaRPr lang="en-GB" u="sng" dirty="0">
              <a:solidFill>
                <a:srgbClr val="0000FF"/>
              </a:solidFill>
              <a:effectLst/>
              <a:ea typeface="Calibri" panose="020F0502020204030204" pitchFamily="34" charset="0"/>
              <a:cs typeface="Times New Roman" panose="02020603050405020304" pitchFamily="18" charset="0"/>
            </a:endParaRPr>
          </a:p>
          <a:p>
            <a:pPr marL="0" indent="0">
              <a:buNone/>
            </a:pPr>
            <a:r>
              <a:rPr lang="en-GB" dirty="0">
                <a:cs typeface="Times New Roman" panose="02020603050405020304" pitchFamily="18" charset="0"/>
              </a:rPr>
              <a:t>UCLP digital resources for patients on cholesterol </a:t>
            </a:r>
          </a:p>
          <a:p>
            <a:pPr marL="0" indent="0">
              <a:buNone/>
            </a:pPr>
            <a:endParaRPr lang="en-GB" dirty="0">
              <a:cs typeface="Times New Roman" panose="02020603050405020304" pitchFamily="18" charset="0"/>
            </a:endParaRPr>
          </a:p>
          <a:p>
            <a:pPr marL="0" indent="0">
              <a:buNone/>
            </a:pPr>
            <a:r>
              <a:rPr lang="en-GB" u="sng" dirty="0" err="1">
                <a:solidFill>
                  <a:srgbClr val="0000FF"/>
                </a:solidFill>
                <a:effectLst/>
                <a:ea typeface="Calibri" panose="020F0502020204030204" pitchFamily="34" charset="0"/>
                <a:cs typeface="Times New Roman" panose="02020603050405020304" pitchFamily="18" charset="0"/>
                <a:hlinkClick r:id="rId5"/>
              </a:rPr>
              <a:t>UCLPartners</a:t>
            </a:r>
            <a:r>
              <a:rPr lang="en-GB" u="sng" dirty="0">
                <a:solidFill>
                  <a:srgbClr val="0000FF"/>
                </a:solidFill>
                <a:effectLst/>
                <a:ea typeface="Calibri" panose="020F0502020204030204" pitchFamily="34" charset="0"/>
                <a:cs typeface="Times New Roman" panose="02020603050405020304" pitchFamily="18" charset="0"/>
                <a:hlinkClick r:id="rId5"/>
              </a:rPr>
              <a:t>-Search-Tool Familial-Hypercholesterolaemia</a:t>
            </a:r>
            <a:r>
              <a:rPr lang="en-GB" u="sng" dirty="0">
                <a:solidFill>
                  <a:srgbClr val="0000FF"/>
                </a:solidFill>
                <a:effectLst/>
                <a:ea typeface="Calibri" panose="020F0502020204030204" pitchFamily="34" charset="0"/>
                <a:cs typeface="Times New Roman" panose="02020603050405020304" pitchFamily="18" charset="0"/>
              </a:rPr>
              <a:t> </a:t>
            </a:r>
            <a:r>
              <a:rPr lang="en-GB" dirty="0">
                <a:cs typeface="Times New Roman" panose="02020603050405020304" pitchFamily="18" charset="0"/>
              </a:rPr>
              <a:t>(you can get the searches from their </a:t>
            </a:r>
            <a:r>
              <a:rPr lang="en-GB" dirty="0">
                <a:cs typeface="Times New Roman" panose="02020603050405020304" pitchFamily="18" charset="0"/>
                <a:hlinkClick r:id="rId6"/>
              </a:rPr>
              <a:t>website</a:t>
            </a:r>
            <a:r>
              <a:rPr lang="en-GB" dirty="0">
                <a:cs typeface="Times New Roman" panose="02020603050405020304" pitchFamily="18" charset="0"/>
              </a:rPr>
              <a:t>) </a:t>
            </a:r>
            <a:endParaRPr lang="en-GB" dirty="0"/>
          </a:p>
        </p:txBody>
      </p:sp>
      <p:sp>
        <p:nvSpPr>
          <p:cNvPr id="4" name="Rectangle 2">
            <a:extLst>
              <a:ext uri="{FF2B5EF4-FFF2-40B4-BE49-F238E27FC236}">
                <a16:creationId xmlns:a16="http://schemas.microsoft.com/office/drawing/2014/main" id="{6CD01D6D-4354-797D-41CF-80CE606DD3AA}"/>
              </a:ext>
            </a:extLst>
          </p:cNvPr>
          <p:cNvSpPr>
            <a:spLocks noChangeArrowheads="1"/>
          </p:cNvSpPr>
          <p:nvPr/>
        </p:nvSpPr>
        <p:spPr bwMode="auto">
          <a:xfrm>
            <a:off x="150607" y="-9681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454560D7-AF85-FFE6-650A-9AFEF63D0586}"/>
              </a:ext>
            </a:extLst>
          </p:cNvPr>
          <p:cNvGraphicFramePr>
            <a:graphicFrameLocks noChangeAspect="1"/>
          </p:cNvGraphicFramePr>
          <p:nvPr>
            <p:extLst>
              <p:ext uri="{D42A27DB-BD31-4B8C-83A1-F6EECF244321}">
                <p14:modId xmlns:p14="http://schemas.microsoft.com/office/powerpoint/2010/main" val="427496448"/>
              </p:ext>
            </p:extLst>
          </p:nvPr>
        </p:nvGraphicFramePr>
        <p:xfrm>
          <a:off x="8444753" y="3279000"/>
          <a:ext cx="960438" cy="625475"/>
        </p:xfrm>
        <a:graphic>
          <a:graphicData uri="http://schemas.openxmlformats.org/presentationml/2006/ole">
            <mc:AlternateContent xmlns:mc="http://schemas.openxmlformats.org/markup-compatibility/2006">
              <mc:Choice xmlns:v="urn:schemas-microsoft-com:vml" Requires="v">
                <p:oleObj name="Acrobat Document" showAsIcon="1" r:id="rId7" imgW="962478" imgH="627046" progId="AcroExch.Document.DC">
                  <p:embed/>
                </p:oleObj>
              </mc:Choice>
              <mc:Fallback>
                <p:oleObj name="Acrobat Document" showAsIcon="1" r:id="rId7" imgW="962478" imgH="627046" progId="AcroExch.Document.DC">
                  <p:embed/>
                  <p:pic>
                    <p:nvPicPr>
                      <p:cNvPr id="5" name="Object 4">
                        <a:extLst>
                          <a:ext uri="{FF2B5EF4-FFF2-40B4-BE49-F238E27FC236}">
                            <a16:creationId xmlns:a16="http://schemas.microsoft.com/office/drawing/2014/main" id="{454560D7-AF85-FFE6-650A-9AFEF63D05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4753" y="3279000"/>
                        <a:ext cx="960438"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32965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AE6E-ABE5-A247-A72B-E1FCBE219BC6}"/>
              </a:ext>
            </a:extLst>
          </p:cNvPr>
          <p:cNvSpPr>
            <a:spLocks noGrp="1"/>
          </p:cNvSpPr>
          <p:nvPr>
            <p:ph type="title"/>
          </p:nvPr>
        </p:nvSpPr>
        <p:spPr/>
        <p:txBody>
          <a:bodyPr/>
          <a:lstStyle/>
          <a:p>
            <a:r>
              <a:rPr lang="en-GB" u="sng" dirty="0"/>
              <a:t>Resources- AF</a:t>
            </a:r>
          </a:p>
        </p:txBody>
      </p:sp>
      <p:sp>
        <p:nvSpPr>
          <p:cNvPr id="3" name="Content Placeholder 2">
            <a:extLst>
              <a:ext uri="{FF2B5EF4-FFF2-40B4-BE49-F238E27FC236}">
                <a16:creationId xmlns:a16="http://schemas.microsoft.com/office/drawing/2014/main" id="{15B0F737-2D8A-801C-E105-9DC7AD0CBA99}"/>
              </a:ext>
            </a:extLst>
          </p:cNvPr>
          <p:cNvSpPr>
            <a:spLocks noGrp="1"/>
          </p:cNvSpPr>
          <p:nvPr>
            <p:ph idx="1"/>
          </p:nvPr>
        </p:nvSpPr>
        <p:spPr/>
        <p:txBody>
          <a:bodyPr/>
          <a:lstStyle/>
          <a:p>
            <a:pPr marL="0" indent="0">
              <a:buNone/>
            </a:pPr>
            <a:r>
              <a:rPr lang="en-GB" dirty="0">
                <a:hlinkClick r:id="rId2"/>
              </a:rPr>
              <a:t>Edoxaban resources and training</a:t>
            </a:r>
            <a:endParaRPr lang="en-GB" dirty="0"/>
          </a:p>
          <a:p>
            <a:pPr marL="0" indent="0">
              <a:buNone/>
            </a:pPr>
            <a:r>
              <a:rPr lang="en-GB" sz="2800" dirty="0">
                <a:cs typeface="Times New Roman" panose="02020603050405020304" pitchFamily="18" charset="0"/>
              </a:rPr>
              <a:t>UCLP proactive care framework and digital resources for patients on AF (you can get the searches from their </a:t>
            </a:r>
            <a:r>
              <a:rPr lang="en-GB" sz="2800" dirty="0">
                <a:cs typeface="Times New Roman" panose="02020603050405020304" pitchFamily="18" charset="0"/>
                <a:hlinkClick r:id="rId3"/>
              </a:rPr>
              <a:t>website</a:t>
            </a:r>
            <a:r>
              <a:rPr lang="en-GB" sz="2800" dirty="0">
                <a:cs typeface="Times New Roman" panose="02020603050405020304" pitchFamily="18" charset="0"/>
              </a:rPr>
              <a:t>) </a:t>
            </a:r>
          </a:p>
          <a:p>
            <a:pPr marL="0" indent="0">
              <a:buNone/>
            </a:pPr>
            <a:endParaRPr lang="en-GB" dirty="0">
              <a:cs typeface="Times New Roman" panose="02020603050405020304" pitchFamily="18" charset="0"/>
            </a:endParaRPr>
          </a:p>
          <a:p>
            <a:pPr marL="0" indent="0">
              <a:buNone/>
            </a:pPr>
            <a:endParaRPr lang="en-GB" sz="2800" dirty="0">
              <a:cs typeface="Times New Roman" panose="02020603050405020304" pitchFamily="18" charset="0"/>
            </a:endParaRPr>
          </a:p>
          <a:p>
            <a:pPr marL="0" indent="0">
              <a:buNone/>
            </a:pPr>
            <a:r>
              <a:rPr lang="en-GB" dirty="0">
                <a:cs typeface="Times New Roman" panose="02020603050405020304" pitchFamily="18" charset="0"/>
              </a:rPr>
              <a:t>DOAC dosing tool</a:t>
            </a:r>
            <a:r>
              <a:rPr lang="en-GB" sz="2800" dirty="0">
                <a:cs typeface="Times New Roman" panose="02020603050405020304" pitchFamily="18" charset="0"/>
              </a:rPr>
              <a:t> (password: DOAC)</a:t>
            </a:r>
          </a:p>
          <a:p>
            <a:pPr marL="0" indent="0">
              <a:buNone/>
            </a:pPr>
            <a:endParaRPr lang="en-GB" dirty="0"/>
          </a:p>
        </p:txBody>
      </p:sp>
      <p:sp>
        <p:nvSpPr>
          <p:cNvPr id="4" name="Rectangle 2">
            <a:extLst>
              <a:ext uri="{FF2B5EF4-FFF2-40B4-BE49-F238E27FC236}">
                <a16:creationId xmlns:a16="http://schemas.microsoft.com/office/drawing/2014/main" id="{B1B13472-3261-FAB4-7A77-58D7E834FE09}"/>
              </a:ext>
            </a:extLst>
          </p:cNvPr>
          <p:cNvSpPr>
            <a:spLocks noChangeArrowheads="1"/>
          </p:cNvSpPr>
          <p:nvPr/>
        </p:nvSpPr>
        <p:spPr bwMode="auto">
          <a:xfrm>
            <a:off x="1183340" y="2850776"/>
            <a:ext cx="1525444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0E3AD662-6C74-5BC3-DFCA-3652A3C9A6B1}"/>
              </a:ext>
            </a:extLst>
          </p:cNvPr>
          <p:cNvGraphicFramePr>
            <a:graphicFrameLocks noChangeAspect="1"/>
          </p:cNvGraphicFramePr>
          <p:nvPr>
            <p:extLst>
              <p:ext uri="{D42A27DB-BD31-4B8C-83A1-F6EECF244321}">
                <p14:modId xmlns:p14="http://schemas.microsoft.com/office/powerpoint/2010/main" val="520334382"/>
              </p:ext>
            </p:extLst>
          </p:nvPr>
        </p:nvGraphicFramePr>
        <p:xfrm>
          <a:off x="1183340" y="3390699"/>
          <a:ext cx="957693" cy="731520"/>
        </p:xfrm>
        <a:graphic>
          <a:graphicData uri="http://schemas.openxmlformats.org/presentationml/2006/ole">
            <mc:AlternateContent xmlns:mc="http://schemas.openxmlformats.org/markup-compatibility/2006">
              <mc:Choice xmlns:v="urn:schemas-microsoft-com:vml" Requires="v">
                <p:oleObj name="Acrobat Document" showAsIcon="1" r:id="rId4" imgW="873720" imgH="570600" progId="AcroExch.Document.DC">
                  <p:embed/>
                </p:oleObj>
              </mc:Choice>
              <mc:Fallback>
                <p:oleObj name="Acrobat Document" showAsIcon="1" r:id="rId4" imgW="873720" imgH="570600" progId="AcroExch.Document.DC">
                  <p:embed/>
                  <p:pic>
                    <p:nvPicPr>
                      <p:cNvPr id="5" name="Object 4">
                        <a:extLst>
                          <a:ext uri="{FF2B5EF4-FFF2-40B4-BE49-F238E27FC236}">
                            <a16:creationId xmlns:a16="http://schemas.microsoft.com/office/drawing/2014/main" id="{0E3AD662-6C74-5BC3-DFCA-3652A3C9A6B1}"/>
                          </a:ext>
                        </a:extLst>
                      </p:cNvPr>
                      <p:cNvPicPr>
                        <a:picLocks noChangeAspect="1" noChangeArrowheads="1"/>
                      </p:cNvPicPr>
                      <p:nvPr/>
                    </p:nvPicPr>
                    <p:blipFill>
                      <a:blip r:embed="rId5"/>
                      <a:srcRect/>
                      <a:stretch>
                        <a:fillRect/>
                      </a:stretch>
                    </p:blipFill>
                    <p:spPr bwMode="auto">
                      <a:xfrm>
                        <a:off x="1183340" y="3390699"/>
                        <a:ext cx="957693" cy="731520"/>
                      </a:xfrm>
                      <a:prstGeom prst="rect">
                        <a:avLst/>
                      </a:prstGeom>
                      <a:noFill/>
                    </p:spPr>
                  </p:pic>
                </p:oleObj>
              </mc:Fallback>
            </mc:AlternateContent>
          </a:graphicData>
        </a:graphic>
      </p:graphicFrame>
      <p:sp>
        <p:nvSpPr>
          <p:cNvPr id="6" name="Rectangle 4">
            <a:extLst>
              <a:ext uri="{FF2B5EF4-FFF2-40B4-BE49-F238E27FC236}">
                <a16:creationId xmlns:a16="http://schemas.microsoft.com/office/drawing/2014/main" id="{74FF1F2E-2301-5AD1-48B4-8EBBCD74B1A9}"/>
              </a:ext>
            </a:extLst>
          </p:cNvPr>
          <p:cNvSpPr>
            <a:spLocks noChangeArrowheads="1"/>
          </p:cNvSpPr>
          <p:nvPr/>
        </p:nvSpPr>
        <p:spPr bwMode="auto">
          <a:xfrm>
            <a:off x="1183340" y="4662141"/>
            <a:ext cx="2055681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7" name="Object 6">
            <a:extLst>
              <a:ext uri="{FF2B5EF4-FFF2-40B4-BE49-F238E27FC236}">
                <a16:creationId xmlns:a16="http://schemas.microsoft.com/office/drawing/2014/main" id="{AAA49ACE-C865-143B-816F-0AC75AE64097}"/>
              </a:ext>
            </a:extLst>
          </p:cNvPr>
          <p:cNvGraphicFramePr>
            <a:graphicFrameLocks noChangeAspect="1"/>
          </p:cNvGraphicFramePr>
          <p:nvPr>
            <p:extLst>
              <p:ext uri="{D42A27DB-BD31-4B8C-83A1-F6EECF244321}">
                <p14:modId xmlns:p14="http://schemas.microsoft.com/office/powerpoint/2010/main" val="291722116"/>
              </p:ext>
            </p:extLst>
          </p:nvPr>
        </p:nvGraphicFramePr>
        <p:xfrm>
          <a:off x="1183340" y="4662142"/>
          <a:ext cx="1319180" cy="856529"/>
        </p:xfrm>
        <a:graphic>
          <a:graphicData uri="http://schemas.openxmlformats.org/presentationml/2006/ole">
            <mc:AlternateContent xmlns:mc="http://schemas.openxmlformats.org/markup-compatibility/2006">
              <mc:Choice xmlns:v="urn:schemas-microsoft-com:vml" Requires="v">
                <p:oleObj name="Worksheet" showAsIcon="1" r:id="rId6" imgW="873720" imgH="570600" progId="Excel.Sheet.12">
                  <p:embed/>
                </p:oleObj>
              </mc:Choice>
              <mc:Fallback>
                <p:oleObj name="Worksheet" showAsIcon="1" r:id="rId6" imgW="873720" imgH="570600" progId="Excel.Sheet.12">
                  <p:embed/>
                  <p:pic>
                    <p:nvPicPr>
                      <p:cNvPr id="7" name="Object 6">
                        <a:extLst>
                          <a:ext uri="{FF2B5EF4-FFF2-40B4-BE49-F238E27FC236}">
                            <a16:creationId xmlns:a16="http://schemas.microsoft.com/office/drawing/2014/main" id="{AAA49ACE-C865-143B-816F-0AC75AE640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340" y="4662142"/>
                        <a:ext cx="1319180" cy="856529"/>
                      </a:xfrm>
                      <a:prstGeom prst="rect">
                        <a:avLst/>
                      </a:prstGeom>
                      <a:noFill/>
                    </p:spPr>
                  </p:pic>
                </p:oleObj>
              </mc:Fallback>
            </mc:AlternateContent>
          </a:graphicData>
        </a:graphic>
      </p:graphicFrame>
      <p:sp>
        <p:nvSpPr>
          <p:cNvPr id="9" name="Rectangle 6">
            <a:extLst>
              <a:ext uri="{FF2B5EF4-FFF2-40B4-BE49-F238E27FC236}">
                <a16:creationId xmlns:a16="http://schemas.microsoft.com/office/drawing/2014/main" id="{E35E9A72-8336-0D33-B2B7-A3DCDA85AE76}"/>
              </a:ext>
            </a:extLst>
          </p:cNvPr>
          <p:cNvSpPr>
            <a:spLocks noChangeArrowheads="1"/>
          </p:cNvSpPr>
          <p:nvPr/>
        </p:nvSpPr>
        <p:spPr bwMode="auto">
          <a:xfrm>
            <a:off x="2743199" y="3462035"/>
            <a:ext cx="137309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0" name="Object 9">
            <a:extLst>
              <a:ext uri="{FF2B5EF4-FFF2-40B4-BE49-F238E27FC236}">
                <a16:creationId xmlns:a16="http://schemas.microsoft.com/office/drawing/2014/main" id="{9790A0E6-95C5-A5C3-99ED-7F0ED93E75CE}"/>
              </a:ext>
            </a:extLst>
          </p:cNvPr>
          <p:cNvGraphicFramePr>
            <a:graphicFrameLocks noChangeAspect="1"/>
          </p:cNvGraphicFramePr>
          <p:nvPr>
            <p:extLst>
              <p:ext uri="{D42A27DB-BD31-4B8C-83A1-F6EECF244321}">
                <p14:modId xmlns:p14="http://schemas.microsoft.com/office/powerpoint/2010/main" val="1377878036"/>
              </p:ext>
            </p:extLst>
          </p:nvPr>
        </p:nvGraphicFramePr>
        <p:xfrm>
          <a:off x="2743200" y="3462036"/>
          <a:ext cx="1123274" cy="731520"/>
        </p:xfrm>
        <a:graphic>
          <a:graphicData uri="http://schemas.openxmlformats.org/presentationml/2006/ole">
            <mc:AlternateContent xmlns:mc="http://schemas.openxmlformats.org/markup-compatibility/2006">
              <mc:Choice xmlns:v="urn:schemas-microsoft-com:vml" Requires="v">
                <p:oleObj name="Acrobat Document" showAsIcon="1" r:id="rId8" imgW="962478" imgH="627046" progId="AcroExch.Document.DC">
                  <p:embed/>
                </p:oleObj>
              </mc:Choice>
              <mc:Fallback>
                <p:oleObj name="Acrobat Document" showAsIcon="1" r:id="rId8" imgW="962478" imgH="627046" progId="AcroExch.Document.DC">
                  <p:embed/>
                  <p:pic>
                    <p:nvPicPr>
                      <p:cNvPr id="10" name="Object 9">
                        <a:extLst>
                          <a:ext uri="{FF2B5EF4-FFF2-40B4-BE49-F238E27FC236}">
                            <a16:creationId xmlns:a16="http://schemas.microsoft.com/office/drawing/2014/main" id="{9790A0E6-95C5-A5C3-99ED-7F0ED93E75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3462036"/>
                        <a:ext cx="1123274" cy="731520"/>
                      </a:xfrm>
                      <a:prstGeom prst="rect">
                        <a:avLst/>
                      </a:prstGeom>
                      <a:noFill/>
                    </p:spPr>
                  </p:pic>
                </p:oleObj>
              </mc:Fallback>
            </mc:AlternateContent>
          </a:graphicData>
        </a:graphic>
      </p:graphicFrame>
    </p:spTree>
    <p:extLst>
      <p:ext uri="{BB962C8B-B14F-4D97-AF65-F5344CB8AC3E}">
        <p14:creationId xmlns:p14="http://schemas.microsoft.com/office/powerpoint/2010/main" val="789190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4C74-6552-0C78-6C5F-0BC8763CEBF9}"/>
              </a:ext>
            </a:extLst>
          </p:cNvPr>
          <p:cNvSpPr>
            <a:spLocks noGrp="1"/>
          </p:cNvSpPr>
          <p:nvPr>
            <p:ph type="title"/>
          </p:nvPr>
        </p:nvSpPr>
        <p:spPr/>
        <p:txBody>
          <a:bodyPr/>
          <a:lstStyle/>
          <a:p>
            <a:pPr algn="ctr"/>
            <a:r>
              <a:rPr lang="en-GB" dirty="0"/>
              <a:t>CVD mortality in Calderdale</a:t>
            </a:r>
          </a:p>
        </p:txBody>
      </p:sp>
      <p:graphicFrame>
        <p:nvGraphicFramePr>
          <p:cNvPr id="3" name="Diagram 2">
            <a:extLst>
              <a:ext uri="{FF2B5EF4-FFF2-40B4-BE49-F238E27FC236}">
                <a16:creationId xmlns:a16="http://schemas.microsoft.com/office/drawing/2014/main" id="{BD29E6CB-D1B1-DFB0-EA04-F6108A3C4A9E}"/>
              </a:ext>
            </a:extLst>
          </p:cNvPr>
          <p:cNvGraphicFramePr/>
          <p:nvPr>
            <p:extLst>
              <p:ext uri="{D42A27DB-BD31-4B8C-83A1-F6EECF244321}">
                <p14:modId xmlns:p14="http://schemas.microsoft.com/office/powerpoint/2010/main" val="3344253114"/>
              </p:ext>
            </p:extLst>
          </p:nvPr>
        </p:nvGraphicFramePr>
        <p:xfrm>
          <a:off x="1042986" y="1909480"/>
          <a:ext cx="10515600" cy="4736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509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78CB05-D8DD-DE52-5DA6-ADA516DF651C}"/>
              </a:ext>
            </a:extLst>
          </p:cNvPr>
          <p:cNvPicPr>
            <a:picLocks noChangeAspect="1"/>
          </p:cNvPicPr>
          <p:nvPr/>
        </p:nvPicPr>
        <p:blipFill>
          <a:blip r:embed="rId2"/>
          <a:stretch>
            <a:fillRect/>
          </a:stretch>
        </p:blipFill>
        <p:spPr>
          <a:xfrm>
            <a:off x="379719" y="821803"/>
            <a:ext cx="11432561" cy="4561816"/>
          </a:xfrm>
          <a:prstGeom prst="rect">
            <a:avLst/>
          </a:prstGeom>
        </p:spPr>
      </p:pic>
    </p:spTree>
    <p:extLst>
      <p:ext uri="{BB962C8B-B14F-4D97-AF65-F5344CB8AC3E}">
        <p14:creationId xmlns:p14="http://schemas.microsoft.com/office/powerpoint/2010/main" val="741032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B5E75-CECB-225F-11F9-CC38ECB6630E}"/>
              </a:ext>
            </a:extLst>
          </p:cNvPr>
          <p:cNvSpPr>
            <a:spLocks noGrp="1"/>
          </p:cNvSpPr>
          <p:nvPr>
            <p:ph type="title"/>
          </p:nvPr>
        </p:nvSpPr>
        <p:spPr>
          <a:xfrm>
            <a:off x="6090176" y="303122"/>
            <a:ext cx="4977976" cy="1454051"/>
          </a:xfrm>
        </p:spPr>
        <p:txBody>
          <a:bodyPr>
            <a:normAutofit/>
          </a:bodyPr>
          <a:lstStyle/>
          <a:p>
            <a:r>
              <a:rPr lang="en-GB" sz="3600" dirty="0">
                <a:solidFill>
                  <a:schemeClr val="tx2"/>
                </a:solidFill>
              </a:rPr>
              <a:t>Recent changes to targets for risk factors</a:t>
            </a:r>
          </a:p>
        </p:txBody>
      </p:sp>
      <p:pic>
        <p:nvPicPr>
          <p:cNvPr id="7" name="Graphic 6" descr="Bullseye">
            <a:extLst>
              <a:ext uri="{FF2B5EF4-FFF2-40B4-BE49-F238E27FC236}">
                <a16:creationId xmlns:a16="http://schemas.microsoft.com/office/drawing/2014/main" id="{8EA55530-8028-C510-F7BA-97ADB0169F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EE9CC2CE-9650-937A-AEA6-8AB2CD2B8BFF}"/>
              </a:ext>
            </a:extLst>
          </p:cNvPr>
          <p:cNvSpPr>
            <a:spLocks noGrp="1"/>
          </p:cNvSpPr>
          <p:nvPr>
            <p:ph idx="1"/>
          </p:nvPr>
        </p:nvSpPr>
        <p:spPr>
          <a:xfrm>
            <a:off x="6090574" y="1793846"/>
            <a:ext cx="4977578" cy="4433334"/>
          </a:xfrm>
        </p:spPr>
        <p:txBody>
          <a:bodyPr anchor="ctr">
            <a:normAutofit/>
          </a:bodyPr>
          <a:lstStyle/>
          <a:p>
            <a:pPr marL="0" indent="0">
              <a:buNone/>
            </a:pPr>
            <a:r>
              <a:rPr lang="en-GB" sz="2400" dirty="0">
                <a:solidFill>
                  <a:schemeClr val="tx2"/>
                </a:solidFill>
              </a:rPr>
              <a:t>1) National operational planning guidance targets</a:t>
            </a:r>
          </a:p>
          <a:p>
            <a:pPr lvl="1"/>
            <a:r>
              <a:rPr lang="en-GB" dirty="0">
                <a:solidFill>
                  <a:schemeClr val="tx2"/>
                </a:solidFill>
              </a:rPr>
              <a:t>77% of people with hypertension treated to age appropriate BP </a:t>
            </a:r>
          </a:p>
          <a:p>
            <a:pPr lvl="1"/>
            <a:r>
              <a:rPr lang="en-GB" dirty="0">
                <a:solidFill>
                  <a:schemeClr val="tx2"/>
                </a:solidFill>
              </a:rPr>
              <a:t>60% of people with QRISK &gt;20% on lipid lowering therapy</a:t>
            </a:r>
          </a:p>
          <a:p>
            <a:pPr marL="0" indent="0">
              <a:buNone/>
            </a:pPr>
            <a:r>
              <a:rPr lang="en-GB" sz="2400" dirty="0">
                <a:solidFill>
                  <a:schemeClr val="tx2"/>
                </a:solidFill>
              </a:rPr>
              <a:t>2) Changes to QOF</a:t>
            </a:r>
          </a:p>
          <a:p>
            <a:pPr lvl="1"/>
            <a:r>
              <a:rPr lang="en-GB" dirty="0">
                <a:solidFill>
                  <a:schemeClr val="tx2"/>
                </a:solidFill>
              </a:rPr>
              <a:t>Addition of 2 new cholesterol indicators</a:t>
            </a:r>
          </a:p>
          <a:p>
            <a:pPr lvl="1"/>
            <a:r>
              <a:rPr lang="en-GB" dirty="0">
                <a:solidFill>
                  <a:schemeClr val="tx2"/>
                </a:solidFill>
              </a:rPr>
              <a:t>2 AF indicators moved from IIF to QOF</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9183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60087F4D-33FF-1CC2-6964-5CF0E60605C3}"/>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Hypertension</a:t>
            </a:r>
          </a:p>
        </p:txBody>
      </p:sp>
    </p:spTree>
    <p:extLst>
      <p:ext uri="{BB962C8B-B14F-4D97-AF65-F5344CB8AC3E}">
        <p14:creationId xmlns:p14="http://schemas.microsoft.com/office/powerpoint/2010/main" val="1495000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B5CEBF-0A27-E2C8-CFD8-4D002883664F}"/>
              </a:ext>
            </a:extLst>
          </p:cNvPr>
          <p:cNvGrpSpPr/>
          <p:nvPr/>
        </p:nvGrpSpPr>
        <p:grpSpPr>
          <a:xfrm>
            <a:off x="266700" y="0"/>
            <a:ext cx="11658600" cy="6506935"/>
            <a:chOff x="277586" y="359229"/>
            <a:chExt cx="11658600" cy="6155871"/>
          </a:xfrm>
        </p:grpSpPr>
        <p:graphicFrame>
          <p:nvGraphicFramePr>
            <p:cNvPr id="4" name="Chart 3">
              <a:extLst>
                <a:ext uri="{FF2B5EF4-FFF2-40B4-BE49-F238E27FC236}">
                  <a16:creationId xmlns:a16="http://schemas.microsoft.com/office/drawing/2014/main" id="{97B3154A-4EF9-453B-9B5C-2C2012624A9E}"/>
                </a:ext>
              </a:extLst>
            </p:cNvPr>
            <p:cNvGraphicFramePr>
              <a:graphicFrameLocks/>
            </p:cNvGraphicFramePr>
            <p:nvPr>
              <p:extLst>
                <p:ext uri="{D42A27DB-BD31-4B8C-83A1-F6EECF244321}">
                  <p14:modId xmlns:p14="http://schemas.microsoft.com/office/powerpoint/2010/main" val="248755613"/>
                </p:ext>
              </p:extLst>
            </p:nvPr>
          </p:nvGraphicFramePr>
          <p:xfrm>
            <a:off x="277586" y="359229"/>
            <a:ext cx="11658600" cy="6155871"/>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8B3995A4-9A00-9D02-F767-14D192911F14}"/>
                </a:ext>
              </a:extLst>
            </p:cNvPr>
            <p:cNvCxnSpPr>
              <a:cxnSpLocks/>
            </p:cNvCxnSpPr>
            <p:nvPr/>
          </p:nvCxnSpPr>
          <p:spPr>
            <a:xfrm>
              <a:off x="963386" y="2154901"/>
              <a:ext cx="109728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4069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2052</TotalTime>
  <Words>3029</Words>
  <Application>Microsoft Office PowerPoint</Application>
  <PresentationFormat>Widescreen</PresentationFormat>
  <Paragraphs>300</Paragraphs>
  <Slides>48</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7" baseType="lpstr">
      <vt:lpstr>Arial</vt:lpstr>
      <vt:lpstr>BlinkMacSystemFont</vt:lpstr>
      <vt:lpstr>Calibri</vt:lpstr>
      <vt:lpstr>Calibri Light</vt:lpstr>
      <vt:lpstr>Helvetica Neue Medium</vt:lpstr>
      <vt:lpstr>Söhne</vt:lpstr>
      <vt:lpstr>Office Theme</vt:lpstr>
      <vt:lpstr>Acrobat Document</vt:lpstr>
      <vt:lpstr>Worksheet</vt:lpstr>
      <vt:lpstr>CVD in Calderdale</vt:lpstr>
      <vt:lpstr>Objectives</vt:lpstr>
      <vt:lpstr>Why is CVD Prevention important?</vt:lpstr>
      <vt:lpstr>PowerPoint Presentation</vt:lpstr>
      <vt:lpstr>CVD mortality in Calderdale</vt:lpstr>
      <vt:lpstr>PowerPoint Presentation</vt:lpstr>
      <vt:lpstr>Recent changes to targets for risk factors</vt:lpstr>
      <vt:lpstr>Hypertension</vt:lpstr>
      <vt:lpstr>PowerPoint Presentation</vt:lpstr>
      <vt:lpstr>PowerPoint Presentation</vt:lpstr>
      <vt:lpstr>Performance to estimated hypertension prevalence</vt:lpstr>
      <vt:lpstr>Community pharmacy BP checks</vt:lpstr>
      <vt:lpstr>Why is hypertension THE priority?</vt:lpstr>
      <vt:lpstr>The impact of hypertension on patients</vt:lpstr>
      <vt:lpstr>PowerPoint Presentation</vt:lpstr>
      <vt:lpstr>Blood Pressure and Risk</vt:lpstr>
      <vt:lpstr>Who is most at risk?</vt:lpstr>
      <vt:lpstr>Why is control poor?</vt:lpstr>
      <vt:lpstr>What are we aiming for?</vt:lpstr>
      <vt:lpstr>How can you prioritise those at highest risk?</vt:lpstr>
      <vt:lpstr>PowerPoint Presentation</vt:lpstr>
      <vt:lpstr>Let’s KISS  </vt:lpstr>
      <vt:lpstr>Cholesterol</vt:lpstr>
      <vt:lpstr>PowerPoint Presentation</vt:lpstr>
      <vt:lpstr>PowerPoint Presentation</vt:lpstr>
      <vt:lpstr>PowerPoint Presentation</vt:lpstr>
      <vt:lpstr>PowerPoint Presentation</vt:lpstr>
      <vt:lpstr>Changes to lipid management</vt:lpstr>
      <vt:lpstr>What are we aiming for?</vt:lpstr>
      <vt:lpstr>Reminder on primary prevention</vt:lpstr>
      <vt:lpstr>QOF targets</vt:lpstr>
      <vt:lpstr>How to prioritise those at highest risk</vt:lpstr>
      <vt:lpstr>Example: process for reviewing lipids using pharmacy workforce</vt:lpstr>
      <vt:lpstr>PowerPoint Presentation</vt:lpstr>
      <vt:lpstr>PowerPoint Presentation</vt:lpstr>
      <vt:lpstr>AF</vt:lpstr>
      <vt:lpstr>PowerPoint Presentation</vt:lpstr>
      <vt:lpstr>PowerPoint Presentation</vt:lpstr>
      <vt:lpstr>What are we aiming for?</vt:lpstr>
      <vt:lpstr>Recent changes</vt:lpstr>
      <vt:lpstr>What makes the difference?</vt:lpstr>
      <vt:lpstr>PowerPoint Presentation</vt:lpstr>
      <vt:lpstr>Examples of roles of the PCN CVD Lead</vt:lpstr>
      <vt:lpstr>PowerPoint Presentation</vt:lpstr>
      <vt:lpstr>Questions?</vt:lpstr>
      <vt:lpstr>Resources- hypertension</vt:lpstr>
      <vt:lpstr>Resources- lipids</vt:lpstr>
      <vt:lpstr>Resources- AF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Hypertension and CVD Clinical Leadership in Calderdale</dc:title>
  <dc:creator>TURNER, Emily (NHS WEST YORKSHIRE ICB - 15F)</dc:creator>
  <cp:lastModifiedBy>TURNER, Emily (NHS WEST YORKSHIRE ICB - 15F)</cp:lastModifiedBy>
  <cp:revision>2</cp:revision>
  <dcterms:created xsi:type="dcterms:W3CDTF">2023-07-06T14:52:46Z</dcterms:created>
  <dcterms:modified xsi:type="dcterms:W3CDTF">2023-10-03T09:57:35Z</dcterms:modified>
</cp:coreProperties>
</file>